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2EFD9-BA0E-C819-810E-1069A57A31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E5C2841-AB7E-B7C9-24B1-9D62A247FE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7C72C6-E290-BFDA-25F1-65B7227FEB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2A2-33CD-4303-88CF-504E31C550A3}" type="datetimeFigureOut">
              <a:rPr lang="ru-KZ" smtClean="0"/>
              <a:t>18.09.2023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4A677B-2F5B-1BA9-BBBE-315AD38CE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6C646B-8DC2-D30B-CCE1-851228D6D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65C-0B49-4DDA-B6EF-6A3F5690349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74855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9411D2-63E9-8887-C2FD-F3CF5E46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9F52763-D8D5-C311-20F9-5F6ECA1A2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21F650-AB4E-679D-53EC-0349FF9E6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2A2-33CD-4303-88CF-504E31C550A3}" type="datetimeFigureOut">
              <a:rPr lang="ru-KZ" smtClean="0"/>
              <a:t>18.09.2023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6ABF86-2136-725D-7427-672D5205C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60BBD-2F3A-31AA-6F5C-0F269CFB1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65C-0B49-4DDA-B6EF-6A3F5690349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44265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AA6D3B5-D0C6-9701-7EC3-CF036AA23D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1D6D5EA-CD63-E902-CCAD-673712D379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54764BF-75D4-69DE-BAFC-9E99F68FC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2A2-33CD-4303-88CF-504E31C550A3}" type="datetimeFigureOut">
              <a:rPr lang="ru-KZ" smtClean="0"/>
              <a:t>18.09.2023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82DAFC-2703-0BAA-6D7F-35C6BC5BF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168D4E-DBBF-81AC-FB89-0E758B39C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65C-0B49-4DDA-B6EF-6A3F5690349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40586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ECBCD0-377A-11AB-A76B-78559D24A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0BBF882-E9BB-086F-EA90-B9FE485E2A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46C6BB-B9B3-FB03-FF38-3B79EE342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2A2-33CD-4303-88CF-504E31C550A3}" type="datetimeFigureOut">
              <a:rPr lang="ru-KZ" smtClean="0"/>
              <a:t>18.09.2023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6479E3-69F3-22BF-EB0D-B27E1CBC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749A5B-D008-4160-F516-CE8123F7C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65C-0B49-4DDA-B6EF-6A3F5690349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52935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0459B6-1437-007B-1541-EA6DCF8FB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B9849F4-B87E-16D5-37D4-D4AB57E3CD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B4EC201-742F-2461-AB95-D7CA73388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2A2-33CD-4303-88CF-504E31C550A3}" type="datetimeFigureOut">
              <a:rPr lang="ru-KZ" smtClean="0"/>
              <a:t>18.09.2023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CD1566-02AE-1611-0C1A-DA2020DF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9DEB47F-842A-AEEC-EDC5-C6C998EA7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65C-0B49-4DDA-B6EF-6A3F5690349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734973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A11184-1A20-62A1-AA3A-169A8E6A6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4214B5-CB93-B460-4242-B111CD0A96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BB9004-0EDD-8803-4393-2C8EA368E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2569B78-52CB-C81D-F2E4-5D2E29426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2A2-33CD-4303-88CF-504E31C550A3}" type="datetimeFigureOut">
              <a:rPr lang="ru-KZ" smtClean="0"/>
              <a:t>18.09.2023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53F1A5F-8DC6-2623-B5DC-4C23A2E7D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3335A5-D507-45E8-7278-3CD7F444D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65C-0B49-4DDA-B6EF-6A3F5690349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40050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CDED8-7807-3592-1FB4-EAA7A9325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D2565B-2F47-BEB6-1E4C-215DB5AE3E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950932-B7CC-C37A-0D31-9E96AD71BC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A754791-1DC3-2402-CF25-6A26FB59C6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82D8EE-3FD7-5780-C5C8-8369C27C3A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18A423E-4F23-21A4-8919-F0A33032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2A2-33CD-4303-88CF-504E31C550A3}" type="datetimeFigureOut">
              <a:rPr lang="ru-KZ" smtClean="0"/>
              <a:t>18.09.2023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EADBAE-42A8-A16D-FCCF-AD3F1A72EC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D24E04C-6593-A4C8-FFE6-0A515AD7B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65C-0B49-4DDA-B6EF-6A3F5690349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9365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CFE757-F62C-0B60-B6D2-5AF809EF5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145252E-5144-62D5-0824-2BD8B8CFF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2A2-33CD-4303-88CF-504E31C550A3}" type="datetimeFigureOut">
              <a:rPr lang="ru-KZ" smtClean="0"/>
              <a:t>18.09.2023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E3569BA-FF34-F24D-6F9A-EFB6138F7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34B2C73-F6E9-20AB-1657-B51B12960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65C-0B49-4DDA-B6EF-6A3F5690349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879163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6CD90B-61DF-9D3B-561A-4707784E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2A2-33CD-4303-88CF-504E31C550A3}" type="datetimeFigureOut">
              <a:rPr lang="ru-KZ" smtClean="0"/>
              <a:t>18.09.2023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9CDEB8E-67E3-BFE1-5904-D453D9DE3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B9DE0E-091E-DE6C-1FB2-5835BC235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65C-0B49-4DDA-B6EF-6A3F5690349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095851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7AA106-8C12-8125-CBF7-BE5143A7C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F4AEA7-59F1-E2AB-93B1-C9D95CDB6E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6F86A2E-A1BE-AA8F-54E6-678D0E68C5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FC188F-E4F4-FBEC-6894-AD7A7388D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2A2-33CD-4303-88CF-504E31C550A3}" type="datetimeFigureOut">
              <a:rPr lang="ru-KZ" smtClean="0"/>
              <a:t>18.09.2023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7CC5872-9741-A40B-A329-B80372023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6404C6-0405-D75C-385C-925D156F3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65C-0B49-4DDA-B6EF-6A3F5690349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89205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726788-E733-7826-EAC7-4C0F0EA15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31BE560-7B6B-8455-5B2C-8042D7AD94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23E7EFB-78A4-247D-CBF2-30410E457D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27E7C1D-0BB1-31D1-08A7-847B2E404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792A2-33CD-4303-88CF-504E31C550A3}" type="datetimeFigureOut">
              <a:rPr lang="ru-KZ" smtClean="0"/>
              <a:t>18.09.2023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66D6D2-EE41-72B7-575E-0C2FB8106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F22F8C-00B4-A324-AE72-A506516046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B0065C-0B49-4DDA-B6EF-6A3F5690349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08678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94772-FE0D-2CAD-BC7E-8A1F57EA3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C36A0C8-2FB0-387D-6410-9E9DB43C9D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456581-56C6-B14B-FB9F-08766C56C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D792A2-33CD-4303-88CF-504E31C550A3}" type="datetimeFigureOut">
              <a:rPr lang="ru-KZ" smtClean="0"/>
              <a:t>18.09.2023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980661-F306-823A-84B3-0A3D4EF0C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991E04-3CB5-DF5A-AD94-A5C64AD637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0065C-0B49-4DDA-B6EF-6A3F5690349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27383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47AB5-C763-8DFF-0468-7C4B5E41C9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111" y="1601655"/>
            <a:ext cx="4848183" cy="2766498"/>
          </a:xfrm>
        </p:spPr>
        <p:txBody>
          <a:bodyPr anchor="ctr">
            <a:normAutofit/>
          </a:bodyPr>
          <a:lstStyle/>
          <a:p>
            <a:pPr algn="l"/>
            <a:r>
              <a:rPr lang="kk-KZ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Массивы </a:t>
            </a:r>
            <a:endParaRPr lang="ru-KZ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CFE75F-0DC4-02F8-0D45-2FC1BA4991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6111" y="4518991"/>
            <a:ext cx="4848183" cy="1404134"/>
          </a:xfrm>
        </p:spPr>
        <p:txBody>
          <a:bodyPr anchor="ctr">
            <a:normAutofit/>
          </a:bodyPr>
          <a:lstStyle/>
          <a:p>
            <a:pPr algn="l"/>
            <a:r>
              <a:rPr lang="kk-KZ"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Лектор: Икрамова Салтанат Бауыржанқызы</a:t>
            </a:r>
          </a:p>
          <a:p>
            <a:pPr algn="l"/>
            <a:r>
              <a:rPr lang="kk-KZ"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Курс: 3, р/о</a:t>
            </a:r>
          </a:p>
          <a:p>
            <a:pPr algn="l"/>
            <a:r>
              <a:rPr lang="kk-KZ" sz="16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Специальность: Промышленная электроника и системы управления</a:t>
            </a:r>
            <a:endParaRPr lang="ru-KZ" sz="16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5F86429-3815-F6BE-1574-923C4BA65B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038" r="18387" b="3"/>
          <a:stretch/>
        </p:blipFill>
        <p:spPr>
          <a:xfrm>
            <a:off x="6781800" y="616123"/>
            <a:ext cx="3217333" cy="2700117"/>
          </a:xfrm>
          <a:prstGeom prst="rect">
            <a:avLst/>
          </a:prstGeom>
        </p:spPr>
      </p:pic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8DA9481-8383-B103-CBA2-DD74C78246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146952">
            <a:off x="7654408" y="4866587"/>
            <a:ext cx="403207" cy="409057"/>
          </a:xfrm>
          <a:custGeom>
            <a:avLst/>
            <a:gdLst>
              <a:gd name="connsiteX0" fmla="*/ 2531073 w 4828010"/>
              <a:gd name="connsiteY0" fmla="*/ 0 h 4873559"/>
              <a:gd name="connsiteX1" fmla="*/ 3937963 w 4828010"/>
              <a:gd name="connsiteY1" fmla="*/ 437433 h 4873559"/>
              <a:gd name="connsiteX2" fmla="*/ 4806231 w 4828010"/>
              <a:gd name="connsiteY2" fmla="*/ 1773180 h 4873559"/>
              <a:gd name="connsiteX3" fmla="*/ 4448644 w 4828010"/>
              <a:gd name="connsiteY3" fmla="*/ 3933235 h 4873559"/>
              <a:gd name="connsiteX4" fmla="*/ 3192542 w 4828010"/>
              <a:gd name="connsiteY4" fmla="*/ 4716168 h 4873559"/>
              <a:gd name="connsiteX5" fmla="*/ 937448 w 4828010"/>
              <a:gd name="connsiteY5" fmla="*/ 4547691 h 4873559"/>
              <a:gd name="connsiteX6" fmla="*/ 12348 w 4828010"/>
              <a:gd name="connsiteY6" fmla="*/ 3026750 h 4873559"/>
              <a:gd name="connsiteX7" fmla="*/ 553508 w 4828010"/>
              <a:gd name="connsiteY7" fmla="*/ 740383 h 4873559"/>
              <a:gd name="connsiteX8" fmla="*/ 2531073 w 4828010"/>
              <a:gd name="connsiteY8" fmla="*/ 0 h 4873559"/>
              <a:gd name="connsiteX0" fmla="*/ 2531073 w 4828010"/>
              <a:gd name="connsiteY0" fmla="*/ 0 h 4853896"/>
              <a:gd name="connsiteX1" fmla="*/ 3937963 w 4828010"/>
              <a:gd name="connsiteY1" fmla="*/ 437433 h 4853896"/>
              <a:gd name="connsiteX2" fmla="*/ 4806231 w 4828010"/>
              <a:gd name="connsiteY2" fmla="*/ 1773180 h 4853896"/>
              <a:gd name="connsiteX3" fmla="*/ 4448644 w 4828010"/>
              <a:gd name="connsiteY3" fmla="*/ 3933235 h 4853896"/>
              <a:gd name="connsiteX4" fmla="*/ 3192542 w 4828010"/>
              <a:gd name="connsiteY4" fmla="*/ 4716168 h 4853896"/>
              <a:gd name="connsiteX5" fmla="*/ 1075671 w 4828010"/>
              <a:gd name="connsiteY5" fmla="*/ 4473263 h 4853896"/>
              <a:gd name="connsiteX6" fmla="*/ 12348 w 4828010"/>
              <a:gd name="connsiteY6" fmla="*/ 3026750 h 4853896"/>
              <a:gd name="connsiteX7" fmla="*/ 553508 w 4828010"/>
              <a:gd name="connsiteY7" fmla="*/ 740383 h 4853896"/>
              <a:gd name="connsiteX8" fmla="*/ 2531073 w 4828010"/>
              <a:gd name="connsiteY8" fmla="*/ 0 h 4853896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531073 w 4828010"/>
              <a:gd name="connsiteY0" fmla="*/ 0 h 4852652"/>
              <a:gd name="connsiteX1" fmla="*/ 3937963 w 4828010"/>
              <a:gd name="connsiteY1" fmla="*/ 437433 h 4852652"/>
              <a:gd name="connsiteX2" fmla="*/ 4806231 w 4828010"/>
              <a:gd name="connsiteY2" fmla="*/ 1773180 h 4852652"/>
              <a:gd name="connsiteX3" fmla="*/ 4448644 w 4828010"/>
              <a:gd name="connsiteY3" fmla="*/ 3933235 h 4852652"/>
              <a:gd name="connsiteX4" fmla="*/ 3192542 w 4828010"/>
              <a:gd name="connsiteY4" fmla="*/ 4716168 h 4852652"/>
              <a:gd name="connsiteX5" fmla="*/ 1160732 w 4828010"/>
              <a:gd name="connsiteY5" fmla="*/ 4467947 h 4852652"/>
              <a:gd name="connsiteX6" fmla="*/ 12348 w 4828010"/>
              <a:gd name="connsiteY6" fmla="*/ 3026750 h 4852652"/>
              <a:gd name="connsiteX7" fmla="*/ 553508 w 4828010"/>
              <a:gd name="connsiteY7" fmla="*/ 740383 h 4852652"/>
              <a:gd name="connsiteX8" fmla="*/ 2531073 w 4828010"/>
              <a:gd name="connsiteY8" fmla="*/ 0 h 485265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60239 w 4757176"/>
              <a:gd name="connsiteY0" fmla="*/ 0 h 4850182"/>
              <a:gd name="connsiteX1" fmla="*/ 3867129 w 4757176"/>
              <a:gd name="connsiteY1" fmla="*/ 437433 h 4850182"/>
              <a:gd name="connsiteX2" fmla="*/ 4735397 w 4757176"/>
              <a:gd name="connsiteY2" fmla="*/ 1773180 h 4850182"/>
              <a:gd name="connsiteX3" fmla="*/ 4377810 w 4757176"/>
              <a:gd name="connsiteY3" fmla="*/ 3933235 h 4850182"/>
              <a:gd name="connsiteX4" fmla="*/ 3121708 w 4757176"/>
              <a:gd name="connsiteY4" fmla="*/ 4716168 h 4850182"/>
              <a:gd name="connsiteX5" fmla="*/ 1089898 w 4757176"/>
              <a:gd name="connsiteY5" fmla="*/ 4467947 h 4850182"/>
              <a:gd name="connsiteX6" fmla="*/ 15942 w 4757176"/>
              <a:gd name="connsiteY6" fmla="*/ 3101178 h 4850182"/>
              <a:gd name="connsiteX7" fmla="*/ 482674 w 4757176"/>
              <a:gd name="connsiteY7" fmla="*/ 740383 h 4850182"/>
              <a:gd name="connsiteX8" fmla="*/ 2460239 w 4757176"/>
              <a:gd name="connsiteY8" fmla="*/ 0 h 4850182"/>
              <a:gd name="connsiteX0" fmla="*/ 2484014 w 4780951"/>
              <a:gd name="connsiteY0" fmla="*/ 0 h 4850182"/>
              <a:gd name="connsiteX1" fmla="*/ 3890904 w 4780951"/>
              <a:gd name="connsiteY1" fmla="*/ 437433 h 4850182"/>
              <a:gd name="connsiteX2" fmla="*/ 4759172 w 4780951"/>
              <a:gd name="connsiteY2" fmla="*/ 1773180 h 4850182"/>
              <a:gd name="connsiteX3" fmla="*/ 4401585 w 4780951"/>
              <a:gd name="connsiteY3" fmla="*/ 3933235 h 4850182"/>
              <a:gd name="connsiteX4" fmla="*/ 3145483 w 4780951"/>
              <a:gd name="connsiteY4" fmla="*/ 4716168 h 4850182"/>
              <a:gd name="connsiteX5" fmla="*/ 1113673 w 4780951"/>
              <a:gd name="connsiteY5" fmla="*/ 4467947 h 4850182"/>
              <a:gd name="connsiteX6" fmla="*/ 39717 w 4780951"/>
              <a:gd name="connsiteY6" fmla="*/ 3101178 h 4850182"/>
              <a:gd name="connsiteX7" fmla="*/ 506449 w 4780951"/>
              <a:gd name="connsiteY7" fmla="*/ 740383 h 4850182"/>
              <a:gd name="connsiteX8" fmla="*/ 2484014 w 4780951"/>
              <a:gd name="connsiteY8" fmla="*/ 0 h 4850182"/>
              <a:gd name="connsiteX0" fmla="*/ 2484014 w 4780127"/>
              <a:gd name="connsiteY0" fmla="*/ 0 h 4850182"/>
              <a:gd name="connsiteX1" fmla="*/ 3890904 w 4780127"/>
              <a:gd name="connsiteY1" fmla="*/ 437433 h 4850182"/>
              <a:gd name="connsiteX2" fmla="*/ 4759172 w 4780127"/>
              <a:gd name="connsiteY2" fmla="*/ 1773180 h 4850182"/>
              <a:gd name="connsiteX3" fmla="*/ 4390953 w 4780127"/>
              <a:gd name="connsiteY3" fmla="*/ 3805644 h 4850182"/>
              <a:gd name="connsiteX4" fmla="*/ 3145483 w 4780127"/>
              <a:gd name="connsiteY4" fmla="*/ 4716168 h 4850182"/>
              <a:gd name="connsiteX5" fmla="*/ 1113673 w 4780127"/>
              <a:gd name="connsiteY5" fmla="*/ 4467947 h 4850182"/>
              <a:gd name="connsiteX6" fmla="*/ 39717 w 4780127"/>
              <a:gd name="connsiteY6" fmla="*/ 3101178 h 4850182"/>
              <a:gd name="connsiteX7" fmla="*/ 506449 w 4780127"/>
              <a:gd name="connsiteY7" fmla="*/ 740383 h 4850182"/>
              <a:gd name="connsiteX8" fmla="*/ 2484014 w 4780127"/>
              <a:gd name="connsiteY8" fmla="*/ 0 h 4850182"/>
              <a:gd name="connsiteX0" fmla="*/ 2484014 w 4778010"/>
              <a:gd name="connsiteY0" fmla="*/ 0 h 4846926"/>
              <a:gd name="connsiteX1" fmla="*/ 3890904 w 4778010"/>
              <a:gd name="connsiteY1" fmla="*/ 437433 h 4846926"/>
              <a:gd name="connsiteX2" fmla="*/ 4759172 w 4778010"/>
              <a:gd name="connsiteY2" fmla="*/ 1773180 h 4846926"/>
              <a:gd name="connsiteX3" fmla="*/ 4390953 w 4778010"/>
              <a:gd name="connsiteY3" fmla="*/ 3805644 h 4846926"/>
              <a:gd name="connsiteX4" fmla="*/ 3343914 w 4778010"/>
              <a:gd name="connsiteY4" fmla="*/ 4712128 h 4846926"/>
              <a:gd name="connsiteX5" fmla="*/ 1113673 w 4778010"/>
              <a:gd name="connsiteY5" fmla="*/ 4467947 h 4846926"/>
              <a:gd name="connsiteX6" fmla="*/ 39717 w 4778010"/>
              <a:gd name="connsiteY6" fmla="*/ 3101178 h 4846926"/>
              <a:gd name="connsiteX7" fmla="*/ 506449 w 4778010"/>
              <a:gd name="connsiteY7" fmla="*/ 740383 h 4846926"/>
              <a:gd name="connsiteX8" fmla="*/ 2484014 w 4778010"/>
              <a:gd name="connsiteY8" fmla="*/ 0 h 4846926"/>
              <a:gd name="connsiteX0" fmla="*/ 2484014 w 4782503"/>
              <a:gd name="connsiteY0" fmla="*/ 0 h 4846926"/>
              <a:gd name="connsiteX1" fmla="*/ 3890904 w 4782503"/>
              <a:gd name="connsiteY1" fmla="*/ 437433 h 4846926"/>
              <a:gd name="connsiteX2" fmla="*/ 4759172 w 4782503"/>
              <a:gd name="connsiteY2" fmla="*/ 1773180 h 4846926"/>
              <a:gd name="connsiteX3" fmla="*/ 4450482 w 4782503"/>
              <a:gd name="connsiteY3" fmla="*/ 3688481 h 4846926"/>
              <a:gd name="connsiteX4" fmla="*/ 3343914 w 4782503"/>
              <a:gd name="connsiteY4" fmla="*/ 4712128 h 4846926"/>
              <a:gd name="connsiteX5" fmla="*/ 1113673 w 4782503"/>
              <a:gd name="connsiteY5" fmla="*/ 4467947 h 4846926"/>
              <a:gd name="connsiteX6" fmla="*/ 39717 w 4782503"/>
              <a:gd name="connsiteY6" fmla="*/ 3101178 h 4846926"/>
              <a:gd name="connsiteX7" fmla="*/ 506449 w 4782503"/>
              <a:gd name="connsiteY7" fmla="*/ 740383 h 4846926"/>
              <a:gd name="connsiteX8" fmla="*/ 2484014 w 4782503"/>
              <a:gd name="connsiteY8" fmla="*/ 0 h 4846926"/>
              <a:gd name="connsiteX0" fmla="*/ 2484014 w 4784889"/>
              <a:gd name="connsiteY0" fmla="*/ 0 h 4846926"/>
              <a:gd name="connsiteX1" fmla="*/ 3890904 w 4784889"/>
              <a:gd name="connsiteY1" fmla="*/ 437433 h 4846926"/>
              <a:gd name="connsiteX2" fmla="*/ 4759172 w 4784889"/>
              <a:gd name="connsiteY2" fmla="*/ 1773180 h 4846926"/>
              <a:gd name="connsiteX3" fmla="*/ 4474294 w 4784889"/>
              <a:gd name="connsiteY3" fmla="*/ 3676361 h 4846926"/>
              <a:gd name="connsiteX4" fmla="*/ 3343914 w 4784889"/>
              <a:gd name="connsiteY4" fmla="*/ 4712128 h 4846926"/>
              <a:gd name="connsiteX5" fmla="*/ 1113673 w 4784889"/>
              <a:gd name="connsiteY5" fmla="*/ 4467947 h 4846926"/>
              <a:gd name="connsiteX6" fmla="*/ 39717 w 4784889"/>
              <a:gd name="connsiteY6" fmla="*/ 3101178 h 4846926"/>
              <a:gd name="connsiteX7" fmla="*/ 506449 w 4784889"/>
              <a:gd name="connsiteY7" fmla="*/ 740383 h 4846926"/>
              <a:gd name="connsiteX8" fmla="*/ 2484014 w 4784889"/>
              <a:gd name="connsiteY8" fmla="*/ 0 h 4846926"/>
              <a:gd name="connsiteX0" fmla="*/ 2484014 w 4784889"/>
              <a:gd name="connsiteY0" fmla="*/ 0 h 4860980"/>
              <a:gd name="connsiteX1" fmla="*/ 3890904 w 4784889"/>
              <a:gd name="connsiteY1" fmla="*/ 437433 h 4860980"/>
              <a:gd name="connsiteX2" fmla="*/ 4759172 w 4784889"/>
              <a:gd name="connsiteY2" fmla="*/ 1773180 h 4860980"/>
              <a:gd name="connsiteX3" fmla="*/ 4474294 w 4784889"/>
              <a:gd name="connsiteY3" fmla="*/ 3676361 h 4860980"/>
              <a:gd name="connsiteX4" fmla="*/ 3343914 w 4784889"/>
              <a:gd name="connsiteY4" fmla="*/ 4712128 h 4860980"/>
              <a:gd name="connsiteX5" fmla="*/ 1097799 w 4784889"/>
              <a:gd name="connsiteY5" fmla="*/ 4524510 h 4860980"/>
              <a:gd name="connsiteX6" fmla="*/ 39717 w 4784889"/>
              <a:gd name="connsiteY6" fmla="*/ 3101178 h 4860980"/>
              <a:gd name="connsiteX7" fmla="*/ 506449 w 4784889"/>
              <a:gd name="connsiteY7" fmla="*/ 740383 h 4860980"/>
              <a:gd name="connsiteX8" fmla="*/ 2484014 w 4784889"/>
              <a:gd name="connsiteY8" fmla="*/ 0 h 4860980"/>
              <a:gd name="connsiteX0" fmla="*/ 2484014 w 4783308"/>
              <a:gd name="connsiteY0" fmla="*/ 0 h 4860981"/>
              <a:gd name="connsiteX1" fmla="*/ 3890904 w 4783308"/>
              <a:gd name="connsiteY1" fmla="*/ 437433 h 4860981"/>
              <a:gd name="connsiteX2" fmla="*/ 4759172 w 4783308"/>
              <a:gd name="connsiteY2" fmla="*/ 1773180 h 4860981"/>
              <a:gd name="connsiteX3" fmla="*/ 4474294 w 4783308"/>
              <a:gd name="connsiteY3" fmla="*/ 3676361 h 4860981"/>
              <a:gd name="connsiteX4" fmla="*/ 3443129 w 4783308"/>
              <a:gd name="connsiteY4" fmla="*/ 4712129 h 4860981"/>
              <a:gd name="connsiteX5" fmla="*/ 1097799 w 4783308"/>
              <a:gd name="connsiteY5" fmla="*/ 4524510 h 4860981"/>
              <a:gd name="connsiteX6" fmla="*/ 39717 w 4783308"/>
              <a:gd name="connsiteY6" fmla="*/ 3101178 h 4860981"/>
              <a:gd name="connsiteX7" fmla="*/ 506449 w 4783308"/>
              <a:gd name="connsiteY7" fmla="*/ 740383 h 4860981"/>
              <a:gd name="connsiteX8" fmla="*/ 2484014 w 4783308"/>
              <a:gd name="connsiteY8" fmla="*/ 0 h 4860981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484014 w 4783308"/>
              <a:gd name="connsiteY0" fmla="*/ 0 h 4821502"/>
              <a:gd name="connsiteX1" fmla="*/ 3890904 w 4783308"/>
              <a:gd name="connsiteY1" fmla="*/ 437433 h 4821502"/>
              <a:gd name="connsiteX2" fmla="*/ 4759172 w 4783308"/>
              <a:gd name="connsiteY2" fmla="*/ 1773180 h 4821502"/>
              <a:gd name="connsiteX3" fmla="*/ 4474294 w 4783308"/>
              <a:gd name="connsiteY3" fmla="*/ 3676361 h 4821502"/>
              <a:gd name="connsiteX4" fmla="*/ 3443129 w 4783308"/>
              <a:gd name="connsiteY4" fmla="*/ 4712129 h 4821502"/>
              <a:gd name="connsiteX5" fmla="*/ 1097799 w 4783308"/>
              <a:gd name="connsiteY5" fmla="*/ 4524510 h 4821502"/>
              <a:gd name="connsiteX6" fmla="*/ 39717 w 4783308"/>
              <a:gd name="connsiteY6" fmla="*/ 3101178 h 4821502"/>
              <a:gd name="connsiteX7" fmla="*/ 506449 w 4783308"/>
              <a:gd name="connsiteY7" fmla="*/ 740383 h 4821502"/>
              <a:gd name="connsiteX8" fmla="*/ 2484014 w 4783308"/>
              <a:gd name="connsiteY8" fmla="*/ 0 h 4821502"/>
              <a:gd name="connsiteX0" fmla="*/ 2532073 w 4784141"/>
              <a:gd name="connsiteY0" fmla="*/ 0 h 4773425"/>
              <a:gd name="connsiteX1" fmla="*/ 3891737 w 4784141"/>
              <a:gd name="connsiteY1" fmla="*/ 389356 h 4773425"/>
              <a:gd name="connsiteX2" fmla="*/ 4760005 w 4784141"/>
              <a:gd name="connsiteY2" fmla="*/ 1725103 h 4773425"/>
              <a:gd name="connsiteX3" fmla="*/ 4475127 w 4784141"/>
              <a:gd name="connsiteY3" fmla="*/ 3628284 h 4773425"/>
              <a:gd name="connsiteX4" fmla="*/ 3443962 w 4784141"/>
              <a:gd name="connsiteY4" fmla="*/ 4664052 h 4773425"/>
              <a:gd name="connsiteX5" fmla="*/ 1098632 w 4784141"/>
              <a:gd name="connsiteY5" fmla="*/ 4476433 h 4773425"/>
              <a:gd name="connsiteX6" fmla="*/ 40550 w 4784141"/>
              <a:gd name="connsiteY6" fmla="*/ 3053101 h 4773425"/>
              <a:gd name="connsiteX7" fmla="*/ 507282 w 4784141"/>
              <a:gd name="connsiteY7" fmla="*/ 692306 h 4773425"/>
              <a:gd name="connsiteX8" fmla="*/ 2532073 w 4784141"/>
              <a:gd name="connsiteY8" fmla="*/ 0 h 4773425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32073 w 4784141"/>
              <a:gd name="connsiteY0" fmla="*/ 491 h 4773916"/>
              <a:gd name="connsiteX1" fmla="*/ 3891737 w 4784141"/>
              <a:gd name="connsiteY1" fmla="*/ 389847 h 4773916"/>
              <a:gd name="connsiteX2" fmla="*/ 4760005 w 4784141"/>
              <a:gd name="connsiteY2" fmla="*/ 1725594 h 4773916"/>
              <a:gd name="connsiteX3" fmla="*/ 4475127 w 4784141"/>
              <a:gd name="connsiteY3" fmla="*/ 3628775 h 4773916"/>
              <a:gd name="connsiteX4" fmla="*/ 3443962 w 4784141"/>
              <a:gd name="connsiteY4" fmla="*/ 4664543 h 4773916"/>
              <a:gd name="connsiteX5" fmla="*/ 1098632 w 4784141"/>
              <a:gd name="connsiteY5" fmla="*/ 4476924 h 4773916"/>
              <a:gd name="connsiteX6" fmla="*/ 40550 w 4784141"/>
              <a:gd name="connsiteY6" fmla="*/ 3053592 h 4773916"/>
              <a:gd name="connsiteX7" fmla="*/ 507282 w 4784141"/>
              <a:gd name="connsiteY7" fmla="*/ 692797 h 4773916"/>
              <a:gd name="connsiteX8" fmla="*/ 2532073 w 4784141"/>
              <a:gd name="connsiteY8" fmla="*/ 491 h 4773916"/>
              <a:gd name="connsiteX0" fmla="*/ 2558783 w 4784614"/>
              <a:gd name="connsiteY0" fmla="*/ 525 h 4757924"/>
              <a:gd name="connsiteX1" fmla="*/ 3892210 w 4784614"/>
              <a:gd name="connsiteY1" fmla="*/ 373855 h 4757924"/>
              <a:gd name="connsiteX2" fmla="*/ 4760478 w 4784614"/>
              <a:gd name="connsiteY2" fmla="*/ 1709602 h 4757924"/>
              <a:gd name="connsiteX3" fmla="*/ 4475600 w 4784614"/>
              <a:gd name="connsiteY3" fmla="*/ 3612783 h 4757924"/>
              <a:gd name="connsiteX4" fmla="*/ 3444435 w 4784614"/>
              <a:gd name="connsiteY4" fmla="*/ 4648551 h 4757924"/>
              <a:gd name="connsiteX5" fmla="*/ 1099105 w 4784614"/>
              <a:gd name="connsiteY5" fmla="*/ 4460932 h 4757924"/>
              <a:gd name="connsiteX6" fmla="*/ 41023 w 4784614"/>
              <a:gd name="connsiteY6" fmla="*/ 3037600 h 4757924"/>
              <a:gd name="connsiteX7" fmla="*/ 507755 w 4784614"/>
              <a:gd name="connsiteY7" fmla="*/ 676805 h 4757924"/>
              <a:gd name="connsiteX8" fmla="*/ 2558783 w 4784614"/>
              <a:gd name="connsiteY8" fmla="*/ 525 h 4757924"/>
              <a:gd name="connsiteX0" fmla="*/ 2558783 w 4784614"/>
              <a:gd name="connsiteY0" fmla="*/ 408 h 4757807"/>
              <a:gd name="connsiteX1" fmla="*/ 3907953 w 4784614"/>
              <a:gd name="connsiteY1" fmla="*/ 443183 h 4757807"/>
              <a:gd name="connsiteX2" fmla="*/ 4760478 w 4784614"/>
              <a:gd name="connsiteY2" fmla="*/ 1709485 h 4757807"/>
              <a:gd name="connsiteX3" fmla="*/ 4475600 w 4784614"/>
              <a:gd name="connsiteY3" fmla="*/ 3612666 h 4757807"/>
              <a:gd name="connsiteX4" fmla="*/ 3444435 w 4784614"/>
              <a:gd name="connsiteY4" fmla="*/ 4648434 h 4757807"/>
              <a:gd name="connsiteX5" fmla="*/ 1099105 w 4784614"/>
              <a:gd name="connsiteY5" fmla="*/ 4460815 h 4757807"/>
              <a:gd name="connsiteX6" fmla="*/ 41023 w 4784614"/>
              <a:gd name="connsiteY6" fmla="*/ 3037483 h 4757807"/>
              <a:gd name="connsiteX7" fmla="*/ 507755 w 4784614"/>
              <a:gd name="connsiteY7" fmla="*/ 676688 h 4757807"/>
              <a:gd name="connsiteX8" fmla="*/ 2558783 w 4784614"/>
              <a:gd name="connsiteY8" fmla="*/ 408 h 4757807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50 h 4954478"/>
              <a:gd name="connsiteX1" fmla="*/ 3910127 w 4786788"/>
              <a:gd name="connsiteY1" fmla="*/ 639854 h 4954478"/>
              <a:gd name="connsiteX2" fmla="*/ 4762652 w 4786788"/>
              <a:gd name="connsiteY2" fmla="*/ 1906156 h 4954478"/>
              <a:gd name="connsiteX3" fmla="*/ 4477774 w 4786788"/>
              <a:gd name="connsiteY3" fmla="*/ 3809337 h 4954478"/>
              <a:gd name="connsiteX4" fmla="*/ 3446609 w 4786788"/>
              <a:gd name="connsiteY4" fmla="*/ 4845105 h 4954478"/>
              <a:gd name="connsiteX5" fmla="*/ 1101279 w 4786788"/>
              <a:gd name="connsiteY5" fmla="*/ 4657486 h 4954478"/>
              <a:gd name="connsiteX6" fmla="*/ 43197 w 4786788"/>
              <a:gd name="connsiteY6" fmla="*/ 3234154 h 4954478"/>
              <a:gd name="connsiteX7" fmla="*/ 509929 w 4786788"/>
              <a:gd name="connsiteY7" fmla="*/ 873359 h 4954478"/>
              <a:gd name="connsiteX8" fmla="*/ 2675744 w 4786788"/>
              <a:gd name="connsiteY8" fmla="*/ 250 h 4954478"/>
              <a:gd name="connsiteX0" fmla="*/ 2675744 w 4786788"/>
              <a:gd name="connsiteY0" fmla="*/ 290 h 4954518"/>
              <a:gd name="connsiteX1" fmla="*/ 3910127 w 4786788"/>
              <a:gd name="connsiteY1" fmla="*/ 639894 h 4954518"/>
              <a:gd name="connsiteX2" fmla="*/ 4762652 w 4786788"/>
              <a:gd name="connsiteY2" fmla="*/ 1906196 h 4954518"/>
              <a:gd name="connsiteX3" fmla="*/ 4477774 w 4786788"/>
              <a:gd name="connsiteY3" fmla="*/ 3809377 h 4954518"/>
              <a:gd name="connsiteX4" fmla="*/ 3446609 w 4786788"/>
              <a:gd name="connsiteY4" fmla="*/ 4845145 h 4954518"/>
              <a:gd name="connsiteX5" fmla="*/ 1101279 w 4786788"/>
              <a:gd name="connsiteY5" fmla="*/ 4657526 h 4954518"/>
              <a:gd name="connsiteX6" fmla="*/ 43197 w 4786788"/>
              <a:gd name="connsiteY6" fmla="*/ 3234194 h 4954518"/>
              <a:gd name="connsiteX7" fmla="*/ 509929 w 4786788"/>
              <a:gd name="connsiteY7" fmla="*/ 873399 h 4954518"/>
              <a:gd name="connsiteX8" fmla="*/ 2675744 w 4786788"/>
              <a:gd name="connsiteY8" fmla="*/ 290 h 4954518"/>
              <a:gd name="connsiteX0" fmla="*/ 2675744 w 4786788"/>
              <a:gd name="connsiteY0" fmla="*/ 326 h 4954554"/>
              <a:gd name="connsiteX1" fmla="*/ 3990884 w 4786788"/>
              <a:gd name="connsiteY1" fmla="*/ 591130 h 4954554"/>
              <a:gd name="connsiteX2" fmla="*/ 4762652 w 4786788"/>
              <a:gd name="connsiteY2" fmla="*/ 1906232 h 4954554"/>
              <a:gd name="connsiteX3" fmla="*/ 4477774 w 4786788"/>
              <a:gd name="connsiteY3" fmla="*/ 3809413 h 4954554"/>
              <a:gd name="connsiteX4" fmla="*/ 3446609 w 4786788"/>
              <a:gd name="connsiteY4" fmla="*/ 4845181 h 4954554"/>
              <a:gd name="connsiteX5" fmla="*/ 1101279 w 4786788"/>
              <a:gd name="connsiteY5" fmla="*/ 4657562 h 4954554"/>
              <a:gd name="connsiteX6" fmla="*/ 43197 w 4786788"/>
              <a:gd name="connsiteY6" fmla="*/ 3234230 h 4954554"/>
              <a:gd name="connsiteX7" fmla="*/ 509929 w 4786788"/>
              <a:gd name="connsiteY7" fmla="*/ 873435 h 4954554"/>
              <a:gd name="connsiteX8" fmla="*/ 2675744 w 4786788"/>
              <a:gd name="connsiteY8" fmla="*/ 326 h 4954554"/>
              <a:gd name="connsiteX0" fmla="*/ 2662196 w 4773240"/>
              <a:gd name="connsiteY0" fmla="*/ 326 h 4954554"/>
              <a:gd name="connsiteX1" fmla="*/ 3977336 w 4773240"/>
              <a:gd name="connsiteY1" fmla="*/ 591130 h 4954554"/>
              <a:gd name="connsiteX2" fmla="*/ 4749104 w 4773240"/>
              <a:gd name="connsiteY2" fmla="*/ 1906232 h 4954554"/>
              <a:gd name="connsiteX3" fmla="*/ 4464226 w 4773240"/>
              <a:gd name="connsiteY3" fmla="*/ 3809413 h 4954554"/>
              <a:gd name="connsiteX4" fmla="*/ 3433061 w 4773240"/>
              <a:gd name="connsiteY4" fmla="*/ 4845181 h 4954554"/>
              <a:gd name="connsiteX5" fmla="*/ 1087731 w 4773240"/>
              <a:gd name="connsiteY5" fmla="*/ 4657562 h 4954554"/>
              <a:gd name="connsiteX6" fmla="*/ 29649 w 4773240"/>
              <a:gd name="connsiteY6" fmla="*/ 3234230 h 4954554"/>
              <a:gd name="connsiteX7" fmla="*/ 640977 w 4773240"/>
              <a:gd name="connsiteY7" fmla="*/ 730117 h 4954554"/>
              <a:gd name="connsiteX8" fmla="*/ 2662196 w 4773240"/>
              <a:gd name="connsiteY8" fmla="*/ 326 h 4954554"/>
              <a:gd name="connsiteX0" fmla="*/ 2664762 w 4775806"/>
              <a:gd name="connsiteY0" fmla="*/ 326 h 4954554"/>
              <a:gd name="connsiteX1" fmla="*/ 3979902 w 4775806"/>
              <a:gd name="connsiteY1" fmla="*/ 591130 h 4954554"/>
              <a:gd name="connsiteX2" fmla="*/ 4751670 w 4775806"/>
              <a:gd name="connsiteY2" fmla="*/ 1906232 h 4954554"/>
              <a:gd name="connsiteX3" fmla="*/ 4466792 w 4775806"/>
              <a:gd name="connsiteY3" fmla="*/ 3809413 h 4954554"/>
              <a:gd name="connsiteX4" fmla="*/ 3435627 w 4775806"/>
              <a:gd name="connsiteY4" fmla="*/ 4845181 h 4954554"/>
              <a:gd name="connsiteX5" fmla="*/ 1090297 w 4775806"/>
              <a:gd name="connsiteY5" fmla="*/ 4657562 h 4954554"/>
              <a:gd name="connsiteX6" fmla="*/ 32215 w 4775806"/>
              <a:gd name="connsiteY6" fmla="*/ 3234230 h 4954554"/>
              <a:gd name="connsiteX7" fmla="*/ 607899 w 4775806"/>
              <a:gd name="connsiteY7" fmla="*/ 806182 h 4954554"/>
              <a:gd name="connsiteX8" fmla="*/ 2664762 w 4775806"/>
              <a:gd name="connsiteY8" fmla="*/ 326 h 4954554"/>
              <a:gd name="connsiteX0" fmla="*/ 2673549 w 4784593"/>
              <a:gd name="connsiteY0" fmla="*/ 326 h 4954554"/>
              <a:gd name="connsiteX1" fmla="*/ 3988689 w 4784593"/>
              <a:gd name="connsiteY1" fmla="*/ 591130 h 4954554"/>
              <a:gd name="connsiteX2" fmla="*/ 4760457 w 4784593"/>
              <a:gd name="connsiteY2" fmla="*/ 1906232 h 4954554"/>
              <a:gd name="connsiteX3" fmla="*/ 4475579 w 4784593"/>
              <a:gd name="connsiteY3" fmla="*/ 3809413 h 4954554"/>
              <a:gd name="connsiteX4" fmla="*/ 3444414 w 4784593"/>
              <a:gd name="connsiteY4" fmla="*/ 4845181 h 4954554"/>
              <a:gd name="connsiteX5" fmla="*/ 1099084 w 4784593"/>
              <a:gd name="connsiteY5" fmla="*/ 4657562 h 4954554"/>
              <a:gd name="connsiteX6" fmla="*/ 41002 w 4784593"/>
              <a:gd name="connsiteY6" fmla="*/ 3234230 h 4954554"/>
              <a:gd name="connsiteX7" fmla="*/ 616686 w 4784593"/>
              <a:gd name="connsiteY7" fmla="*/ 806182 h 4954554"/>
              <a:gd name="connsiteX8" fmla="*/ 2673549 w 4784593"/>
              <a:gd name="connsiteY8" fmla="*/ 326 h 4954554"/>
              <a:gd name="connsiteX0" fmla="*/ 2649000 w 4760044"/>
              <a:gd name="connsiteY0" fmla="*/ 326 h 4964273"/>
              <a:gd name="connsiteX1" fmla="*/ 3964140 w 4760044"/>
              <a:gd name="connsiteY1" fmla="*/ 591130 h 4964273"/>
              <a:gd name="connsiteX2" fmla="*/ 4735908 w 4760044"/>
              <a:gd name="connsiteY2" fmla="*/ 1906232 h 4964273"/>
              <a:gd name="connsiteX3" fmla="*/ 4451030 w 4760044"/>
              <a:gd name="connsiteY3" fmla="*/ 3809413 h 4964273"/>
              <a:gd name="connsiteX4" fmla="*/ 3419865 w 4760044"/>
              <a:gd name="connsiteY4" fmla="*/ 4845181 h 4964273"/>
              <a:gd name="connsiteX5" fmla="*/ 1074535 w 4760044"/>
              <a:gd name="connsiteY5" fmla="*/ 4657562 h 4964273"/>
              <a:gd name="connsiteX6" fmla="*/ 33359 w 4760044"/>
              <a:gd name="connsiteY6" fmla="*/ 2995991 h 4964273"/>
              <a:gd name="connsiteX7" fmla="*/ 592137 w 4760044"/>
              <a:gd name="connsiteY7" fmla="*/ 806182 h 4964273"/>
              <a:gd name="connsiteX8" fmla="*/ 2649000 w 4760044"/>
              <a:gd name="connsiteY8" fmla="*/ 326 h 4964273"/>
              <a:gd name="connsiteX0" fmla="*/ 2649000 w 4468515"/>
              <a:gd name="connsiteY0" fmla="*/ 326 h 4964273"/>
              <a:gd name="connsiteX1" fmla="*/ 3964140 w 4468515"/>
              <a:gd name="connsiteY1" fmla="*/ 591130 h 4964273"/>
              <a:gd name="connsiteX2" fmla="*/ 4451030 w 4468515"/>
              <a:gd name="connsiteY2" fmla="*/ 3809413 h 4964273"/>
              <a:gd name="connsiteX3" fmla="*/ 3419865 w 4468515"/>
              <a:gd name="connsiteY3" fmla="*/ 4845181 h 4964273"/>
              <a:gd name="connsiteX4" fmla="*/ 1074535 w 4468515"/>
              <a:gd name="connsiteY4" fmla="*/ 4657562 h 4964273"/>
              <a:gd name="connsiteX5" fmla="*/ 33359 w 4468515"/>
              <a:gd name="connsiteY5" fmla="*/ 2995991 h 4964273"/>
              <a:gd name="connsiteX6" fmla="*/ 592137 w 4468515"/>
              <a:gd name="connsiteY6" fmla="*/ 806182 h 4964273"/>
              <a:gd name="connsiteX7" fmla="*/ 2649000 w 4468515"/>
              <a:gd name="connsiteY7" fmla="*/ 326 h 4964273"/>
              <a:gd name="connsiteX0" fmla="*/ 2649000 w 5080273"/>
              <a:gd name="connsiteY0" fmla="*/ 326 h 4964273"/>
              <a:gd name="connsiteX1" fmla="*/ 3964140 w 5080273"/>
              <a:gd name="connsiteY1" fmla="*/ 591130 h 4964273"/>
              <a:gd name="connsiteX2" fmla="*/ 5073877 w 5080273"/>
              <a:gd name="connsiteY2" fmla="*/ 3314385 h 4964273"/>
              <a:gd name="connsiteX3" fmla="*/ 3419865 w 5080273"/>
              <a:gd name="connsiteY3" fmla="*/ 4845181 h 4964273"/>
              <a:gd name="connsiteX4" fmla="*/ 1074535 w 5080273"/>
              <a:gd name="connsiteY4" fmla="*/ 4657562 h 4964273"/>
              <a:gd name="connsiteX5" fmla="*/ 33359 w 5080273"/>
              <a:gd name="connsiteY5" fmla="*/ 2995991 h 4964273"/>
              <a:gd name="connsiteX6" fmla="*/ 592137 w 5080273"/>
              <a:gd name="connsiteY6" fmla="*/ 806182 h 4964273"/>
              <a:gd name="connsiteX7" fmla="*/ 2649000 w 5080273"/>
              <a:gd name="connsiteY7" fmla="*/ 326 h 4964273"/>
              <a:gd name="connsiteX0" fmla="*/ 2649000 w 5091372"/>
              <a:gd name="connsiteY0" fmla="*/ 564 h 4964511"/>
              <a:gd name="connsiteX1" fmla="*/ 4228986 w 5091372"/>
              <a:gd name="connsiteY1" fmla="*/ 428832 h 4964511"/>
              <a:gd name="connsiteX2" fmla="*/ 5073877 w 5091372"/>
              <a:gd name="connsiteY2" fmla="*/ 3314623 h 4964511"/>
              <a:gd name="connsiteX3" fmla="*/ 3419865 w 5091372"/>
              <a:gd name="connsiteY3" fmla="*/ 4845419 h 4964511"/>
              <a:gd name="connsiteX4" fmla="*/ 1074535 w 5091372"/>
              <a:gd name="connsiteY4" fmla="*/ 4657800 h 4964511"/>
              <a:gd name="connsiteX5" fmla="*/ 33359 w 5091372"/>
              <a:gd name="connsiteY5" fmla="*/ 2996229 h 4964511"/>
              <a:gd name="connsiteX6" fmla="*/ 592137 w 5091372"/>
              <a:gd name="connsiteY6" fmla="*/ 806420 h 4964511"/>
              <a:gd name="connsiteX7" fmla="*/ 2649000 w 5091372"/>
              <a:gd name="connsiteY7" fmla="*/ 564 h 4964511"/>
              <a:gd name="connsiteX0" fmla="*/ 626658 w 5144642"/>
              <a:gd name="connsiteY0" fmla="*/ 561447 h 4719538"/>
              <a:gd name="connsiteX1" fmla="*/ 4263507 w 5144642"/>
              <a:gd name="connsiteY1" fmla="*/ 183859 h 4719538"/>
              <a:gd name="connsiteX2" fmla="*/ 5108398 w 5144642"/>
              <a:gd name="connsiteY2" fmla="*/ 3069650 h 4719538"/>
              <a:gd name="connsiteX3" fmla="*/ 3454386 w 5144642"/>
              <a:gd name="connsiteY3" fmla="*/ 4600446 h 4719538"/>
              <a:gd name="connsiteX4" fmla="*/ 1109056 w 5144642"/>
              <a:gd name="connsiteY4" fmla="*/ 4412827 h 4719538"/>
              <a:gd name="connsiteX5" fmla="*/ 67880 w 5144642"/>
              <a:gd name="connsiteY5" fmla="*/ 2751256 h 4719538"/>
              <a:gd name="connsiteX6" fmla="*/ 626658 w 5144642"/>
              <a:gd name="connsiteY6" fmla="*/ 561447 h 4719538"/>
              <a:gd name="connsiteX0" fmla="*/ 616140 w 5105363"/>
              <a:gd name="connsiteY0" fmla="*/ 825564 h 4983655"/>
              <a:gd name="connsiteX1" fmla="*/ 3904969 w 5105363"/>
              <a:gd name="connsiteY1" fmla="*/ 137141 h 4983655"/>
              <a:gd name="connsiteX2" fmla="*/ 5097880 w 5105363"/>
              <a:gd name="connsiteY2" fmla="*/ 3333767 h 4983655"/>
              <a:gd name="connsiteX3" fmla="*/ 3443868 w 5105363"/>
              <a:gd name="connsiteY3" fmla="*/ 4864563 h 4983655"/>
              <a:gd name="connsiteX4" fmla="*/ 1098538 w 5105363"/>
              <a:gd name="connsiteY4" fmla="*/ 4676944 h 4983655"/>
              <a:gd name="connsiteX5" fmla="*/ 57362 w 5105363"/>
              <a:gd name="connsiteY5" fmla="*/ 3015373 h 4983655"/>
              <a:gd name="connsiteX6" fmla="*/ 616140 w 5105363"/>
              <a:gd name="connsiteY6" fmla="*/ 825564 h 4983655"/>
              <a:gd name="connsiteX0" fmla="*/ 191385 w 4680608"/>
              <a:gd name="connsiteY0" fmla="*/ 867203 h 5025294"/>
              <a:gd name="connsiteX1" fmla="*/ 3480214 w 4680608"/>
              <a:gd name="connsiteY1" fmla="*/ 178780 h 5025294"/>
              <a:gd name="connsiteX2" fmla="*/ 4673125 w 4680608"/>
              <a:gd name="connsiteY2" fmla="*/ 3375406 h 5025294"/>
              <a:gd name="connsiteX3" fmla="*/ 3019113 w 4680608"/>
              <a:gd name="connsiteY3" fmla="*/ 4906202 h 5025294"/>
              <a:gd name="connsiteX4" fmla="*/ 673783 w 4680608"/>
              <a:gd name="connsiteY4" fmla="*/ 4718583 h 5025294"/>
              <a:gd name="connsiteX5" fmla="*/ 191385 w 4680608"/>
              <a:gd name="connsiteY5" fmla="*/ 867203 h 5025294"/>
              <a:gd name="connsiteX0" fmla="*/ 160295 w 4861246"/>
              <a:gd name="connsiteY0" fmla="*/ 1146106 h 5075937"/>
              <a:gd name="connsiteX1" fmla="*/ 3660852 w 4861246"/>
              <a:gd name="connsiteY1" fmla="*/ 127562 h 5075937"/>
              <a:gd name="connsiteX2" fmla="*/ 4853763 w 4861246"/>
              <a:gd name="connsiteY2" fmla="*/ 3324188 h 5075937"/>
              <a:gd name="connsiteX3" fmla="*/ 3199751 w 4861246"/>
              <a:gd name="connsiteY3" fmla="*/ 4854984 h 5075937"/>
              <a:gd name="connsiteX4" fmla="*/ 854421 w 4861246"/>
              <a:gd name="connsiteY4" fmla="*/ 4667365 h 5075937"/>
              <a:gd name="connsiteX5" fmla="*/ 160295 w 4861246"/>
              <a:gd name="connsiteY5" fmla="*/ 1146106 h 5075937"/>
              <a:gd name="connsiteX0" fmla="*/ 282582 w 4983533"/>
              <a:gd name="connsiteY0" fmla="*/ 1185157 h 5114988"/>
              <a:gd name="connsiteX1" fmla="*/ 3783139 w 4983533"/>
              <a:gd name="connsiteY1" fmla="*/ 166613 h 5114988"/>
              <a:gd name="connsiteX2" fmla="*/ 4976050 w 4983533"/>
              <a:gd name="connsiteY2" fmla="*/ 3363239 h 5114988"/>
              <a:gd name="connsiteX3" fmla="*/ 3322038 w 4983533"/>
              <a:gd name="connsiteY3" fmla="*/ 4894035 h 5114988"/>
              <a:gd name="connsiteX4" fmla="*/ 976708 w 4983533"/>
              <a:gd name="connsiteY4" fmla="*/ 4706416 h 5114988"/>
              <a:gd name="connsiteX5" fmla="*/ 282582 w 4983533"/>
              <a:gd name="connsiteY5" fmla="*/ 1185157 h 5114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83533" h="5114988">
                <a:moveTo>
                  <a:pt x="282582" y="1185157"/>
                </a:moveTo>
                <a:cubicBezTo>
                  <a:pt x="1038216" y="127794"/>
                  <a:pt x="3036182" y="-251421"/>
                  <a:pt x="3783139" y="166613"/>
                </a:cubicBezTo>
                <a:cubicBezTo>
                  <a:pt x="4530096" y="584647"/>
                  <a:pt x="5052900" y="2575335"/>
                  <a:pt x="4976050" y="3363239"/>
                </a:cubicBezTo>
                <a:cubicBezTo>
                  <a:pt x="4899200" y="4151143"/>
                  <a:pt x="3634864" y="4779066"/>
                  <a:pt x="3322038" y="4894035"/>
                </a:cubicBezTo>
                <a:cubicBezTo>
                  <a:pt x="2611192" y="5115100"/>
                  <a:pt x="1483284" y="5324562"/>
                  <a:pt x="976708" y="4706416"/>
                </a:cubicBezTo>
                <a:cubicBezTo>
                  <a:pt x="470132" y="4088270"/>
                  <a:pt x="-473052" y="2242520"/>
                  <a:pt x="282582" y="118515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FD296E7-4424-D7AA-0D8E-9A0BA6587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435" r="16542" b="4"/>
          <a:stretch/>
        </p:blipFill>
        <p:spPr>
          <a:xfrm>
            <a:off x="8319748" y="3517665"/>
            <a:ext cx="3217333" cy="2700117"/>
          </a:xfrm>
          <a:prstGeom prst="rect">
            <a:avLst/>
          </a:prstGeom>
        </p:spPr>
      </p:pic>
      <p:sp>
        <p:nvSpPr>
          <p:cNvPr id="17" name="Freeform: Shape 11">
            <a:extLst>
              <a:ext uri="{FF2B5EF4-FFF2-40B4-BE49-F238E27FC236}">
                <a16:creationId xmlns:a16="http://schemas.microsoft.com/office/drawing/2014/main" id="{F05F2724-D213-09F7-3EC5-D658E9920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876983">
            <a:off x="10219092" y="1556196"/>
            <a:ext cx="1492213" cy="774583"/>
          </a:xfrm>
          <a:custGeom>
            <a:avLst/>
            <a:gdLst>
              <a:gd name="connsiteX0" fmla="*/ 1007721 w 1719134"/>
              <a:gd name="connsiteY0" fmla="*/ 80 h 1362800"/>
              <a:gd name="connsiteX1" fmla="*/ 1353550 w 1719134"/>
              <a:gd name="connsiteY1" fmla="*/ 149151 h 1362800"/>
              <a:gd name="connsiteX2" fmla="*/ 1637568 w 1719134"/>
              <a:gd name="connsiteY2" fmla="*/ 474733 h 1362800"/>
              <a:gd name="connsiteX3" fmla="*/ 1719018 w 1719134"/>
              <a:gd name="connsiteY3" fmla="*/ 1228710 h 1362800"/>
              <a:gd name="connsiteX4" fmla="*/ 1719134 w 1719134"/>
              <a:gd name="connsiteY4" fmla="*/ 1229716 h 1362800"/>
              <a:gd name="connsiteX5" fmla="*/ 1381687 w 1719134"/>
              <a:gd name="connsiteY5" fmla="*/ 1256031 h 1362800"/>
              <a:gd name="connsiteX6" fmla="*/ 1379439 w 1719134"/>
              <a:gd name="connsiteY6" fmla="*/ 1252042 h 1362800"/>
              <a:gd name="connsiteX7" fmla="*/ 1346623 w 1719134"/>
              <a:gd name="connsiteY7" fmla="*/ 758751 h 1362800"/>
              <a:gd name="connsiteX8" fmla="*/ 1256568 w 1719134"/>
              <a:gd name="connsiteY8" fmla="*/ 509370 h 1362800"/>
              <a:gd name="connsiteX9" fmla="*/ 1014114 w 1719134"/>
              <a:gd name="connsiteY9" fmla="*/ 384679 h 1362800"/>
              <a:gd name="connsiteX10" fmla="*/ 570768 w 1719134"/>
              <a:gd name="connsiteY10" fmla="*/ 495515 h 1362800"/>
              <a:gd name="connsiteX11" fmla="*/ 328314 w 1719134"/>
              <a:gd name="connsiteY11" fmla="*/ 848806 h 1362800"/>
              <a:gd name="connsiteX12" fmla="*/ 337568 w 1719134"/>
              <a:gd name="connsiteY12" fmla="*/ 1327275 h 1362800"/>
              <a:gd name="connsiteX13" fmla="*/ 337035 w 1719134"/>
              <a:gd name="connsiteY13" fmla="*/ 1337494 h 1362800"/>
              <a:gd name="connsiteX14" fmla="*/ 12525 w 1719134"/>
              <a:gd name="connsiteY14" fmla="*/ 1362800 h 1362800"/>
              <a:gd name="connsiteX15" fmla="*/ 9836 w 1719134"/>
              <a:gd name="connsiteY15" fmla="*/ 1352962 h 1362800"/>
              <a:gd name="connsiteX16" fmla="*/ 51223 w 1719134"/>
              <a:gd name="connsiteY16" fmla="*/ 786461 h 1362800"/>
              <a:gd name="connsiteX17" fmla="*/ 307532 w 1719134"/>
              <a:gd name="connsiteY17" fmla="*/ 287697 h 1362800"/>
              <a:gd name="connsiteX18" fmla="*/ 944841 w 1719134"/>
              <a:gd name="connsiteY18" fmla="*/ 3679 h 1362800"/>
              <a:gd name="connsiteX19" fmla="*/ 1007721 w 1719134"/>
              <a:gd name="connsiteY19" fmla="*/ 80 h 1362800"/>
              <a:gd name="connsiteX0" fmla="*/ 1008116 w 1719529"/>
              <a:gd name="connsiteY0" fmla="*/ 80 h 1362800"/>
              <a:gd name="connsiteX1" fmla="*/ 1353945 w 1719529"/>
              <a:gd name="connsiteY1" fmla="*/ 149151 h 1362800"/>
              <a:gd name="connsiteX2" fmla="*/ 1637963 w 1719529"/>
              <a:gd name="connsiteY2" fmla="*/ 474733 h 1362800"/>
              <a:gd name="connsiteX3" fmla="*/ 1719413 w 1719529"/>
              <a:gd name="connsiteY3" fmla="*/ 1228710 h 1362800"/>
              <a:gd name="connsiteX4" fmla="*/ 1719529 w 1719529"/>
              <a:gd name="connsiteY4" fmla="*/ 1229716 h 1362800"/>
              <a:gd name="connsiteX5" fmla="*/ 1382082 w 1719529"/>
              <a:gd name="connsiteY5" fmla="*/ 1256031 h 1362800"/>
              <a:gd name="connsiteX6" fmla="*/ 1379834 w 1719529"/>
              <a:gd name="connsiteY6" fmla="*/ 1252042 h 1362800"/>
              <a:gd name="connsiteX7" fmla="*/ 1347018 w 1719529"/>
              <a:gd name="connsiteY7" fmla="*/ 758751 h 1362800"/>
              <a:gd name="connsiteX8" fmla="*/ 1256963 w 1719529"/>
              <a:gd name="connsiteY8" fmla="*/ 509370 h 1362800"/>
              <a:gd name="connsiteX9" fmla="*/ 1014509 w 1719529"/>
              <a:gd name="connsiteY9" fmla="*/ 384679 h 1362800"/>
              <a:gd name="connsiteX10" fmla="*/ 571163 w 1719529"/>
              <a:gd name="connsiteY10" fmla="*/ 495515 h 1362800"/>
              <a:gd name="connsiteX11" fmla="*/ 328709 w 1719529"/>
              <a:gd name="connsiteY11" fmla="*/ 848806 h 1362800"/>
              <a:gd name="connsiteX12" fmla="*/ 337963 w 1719529"/>
              <a:gd name="connsiteY12" fmla="*/ 1327275 h 1362800"/>
              <a:gd name="connsiteX13" fmla="*/ 337430 w 1719529"/>
              <a:gd name="connsiteY13" fmla="*/ 1337494 h 1362800"/>
              <a:gd name="connsiteX14" fmla="*/ 12920 w 1719529"/>
              <a:gd name="connsiteY14" fmla="*/ 1362800 h 1362800"/>
              <a:gd name="connsiteX15" fmla="*/ 10231 w 1719529"/>
              <a:gd name="connsiteY15" fmla="*/ 1352962 h 1362800"/>
              <a:gd name="connsiteX16" fmla="*/ 51618 w 1719529"/>
              <a:gd name="connsiteY16" fmla="*/ 786461 h 1362800"/>
              <a:gd name="connsiteX17" fmla="*/ 272760 w 1719529"/>
              <a:gd name="connsiteY17" fmla="*/ 244950 h 1362800"/>
              <a:gd name="connsiteX18" fmla="*/ 945236 w 1719529"/>
              <a:gd name="connsiteY18" fmla="*/ 3679 h 1362800"/>
              <a:gd name="connsiteX19" fmla="*/ 1008116 w 1719529"/>
              <a:gd name="connsiteY19" fmla="*/ 80 h 1362800"/>
              <a:gd name="connsiteX0" fmla="*/ 1007949 w 1719362"/>
              <a:gd name="connsiteY0" fmla="*/ 80 h 1362800"/>
              <a:gd name="connsiteX1" fmla="*/ 1353778 w 1719362"/>
              <a:gd name="connsiteY1" fmla="*/ 149151 h 1362800"/>
              <a:gd name="connsiteX2" fmla="*/ 1637796 w 1719362"/>
              <a:gd name="connsiteY2" fmla="*/ 474733 h 1362800"/>
              <a:gd name="connsiteX3" fmla="*/ 1719246 w 1719362"/>
              <a:gd name="connsiteY3" fmla="*/ 1228710 h 1362800"/>
              <a:gd name="connsiteX4" fmla="*/ 1719362 w 1719362"/>
              <a:gd name="connsiteY4" fmla="*/ 1229716 h 1362800"/>
              <a:gd name="connsiteX5" fmla="*/ 1381915 w 1719362"/>
              <a:gd name="connsiteY5" fmla="*/ 1256031 h 1362800"/>
              <a:gd name="connsiteX6" fmla="*/ 1379667 w 1719362"/>
              <a:gd name="connsiteY6" fmla="*/ 1252042 h 1362800"/>
              <a:gd name="connsiteX7" fmla="*/ 1346851 w 1719362"/>
              <a:gd name="connsiteY7" fmla="*/ 758751 h 1362800"/>
              <a:gd name="connsiteX8" fmla="*/ 1256796 w 1719362"/>
              <a:gd name="connsiteY8" fmla="*/ 509370 h 1362800"/>
              <a:gd name="connsiteX9" fmla="*/ 1014342 w 1719362"/>
              <a:gd name="connsiteY9" fmla="*/ 384679 h 1362800"/>
              <a:gd name="connsiteX10" fmla="*/ 570996 w 1719362"/>
              <a:gd name="connsiteY10" fmla="*/ 495515 h 1362800"/>
              <a:gd name="connsiteX11" fmla="*/ 328542 w 1719362"/>
              <a:gd name="connsiteY11" fmla="*/ 848806 h 1362800"/>
              <a:gd name="connsiteX12" fmla="*/ 337796 w 1719362"/>
              <a:gd name="connsiteY12" fmla="*/ 1327275 h 1362800"/>
              <a:gd name="connsiteX13" fmla="*/ 337263 w 1719362"/>
              <a:gd name="connsiteY13" fmla="*/ 1337494 h 1362800"/>
              <a:gd name="connsiteX14" fmla="*/ 12753 w 1719362"/>
              <a:gd name="connsiteY14" fmla="*/ 1362800 h 1362800"/>
              <a:gd name="connsiteX15" fmla="*/ 10064 w 1719362"/>
              <a:gd name="connsiteY15" fmla="*/ 1352962 h 1362800"/>
              <a:gd name="connsiteX16" fmla="*/ 51451 w 1719362"/>
              <a:gd name="connsiteY16" fmla="*/ 786461 h 1362800"/>
              <a:gd name="connsiteX17" fmla="*/ 266732 w 1719362"/>
              <a:gd name="connsiteY17" fmla="*/ 215943 h 1362800"/>
              <a:gd name="connsiteX18" fmla="*/ 945069 w 1719362"/>
              <a:gd name="connsiteY18" fmla="*/ 3679 h 1362800"/>
              <a:gd name="connsiteX19" fmla="*/ 1007949 w 1719362"/>
              <a:gd name="connsiteY19" fmla="*/ 80 h 1362800"/>
              <a:gd name="connsiteX0" fmla="*/ 1007949 w 1719362"/>
              <a:gd name="connsiteY0" fmla="*/ 80 h 1362800"/>
              <a:gd name="connsiteX1" fmla="*/ 1353778 w 1719362"/>
              <a:gd name="connsiteY1" fmla="*/ 149151 h 1362800"/>
              <a:gd name="connsiteX2" fmla="*/ 1637796 w 1719362"/>
              <a:gd name="connsiteY2" fmla="*/ 474733 h 1362800"/>
              <a:gd name="connsiteX3" fmla="*/ 1719246 w 1719362"/>
              <a:gd name="connsiteY3" fmla="*/ 1228710 h 1362800"/>
              <a:gd name="connsiteX4" fmla="*/ 1719362 w 1719362"/>
              <a:gd name="connsiteY4" fmla="*/ 1229716 h 1362800"/>
              <a:gd name="connsiteX5" fmla="*/ 1381915 w 1719362"/>
              <a:gd name="connsiteY5" fmla="*/ 1256031 h 1362800"/>
              <a:gd name="connsiteX6" fmla="*/ 1379667 w 1719362"/>
              <a:gd name="connsiteY6" fmla="*/ 1252042 h 1362800"/>
              <a:gd name="connsiteX7" fmla="*/ 1346851 w 1719362"/>
              <a:gd name="connsiteY7" fmla="*/ 758751 h 1362800"/>
              <a:gd name="connsiteX8" fmla="*/ 1256796 w 1719362"/>
              <a:gd name="connsiteY8" fmla="*/ 509370 h 1362800"/>
              <a:gd name="connsiteX9" fmla="*/ 1014342 w 1719362"/>
              <a:gd name="connsiteY9" fmla="*/ 384679 h 1362800"/>
              <a:gd name="connsiteX10" fmla="*/ 570996 w 1719362"/>
              <a:gd name="connsiteY10" fmla="*/ 495515 h 1362800"/>
              <a:gd name="connsiteX11" fmla="*/ 387159 w 1719362"/>
              <a:gd name="connsiteY11" fmla="*/ 838119 h 1362800"/>
              <a:gd name="connsiteX12" fmla="*/ 337796 w 1719362"/>
              <a:gd name="connsiteY12" fmla="*/ 1327275 h 1362800"/>
              <a:gd name="connsiteX13" fmla="*/ 337263 w 1719362"/>
              <a:gd name="connsiteY13" fmla="*/ 1337494 h 1362800"/>
              <a:gd name="connsiteX14" fmla="*/ 12753 w 1719362"/>
              <a:gd name="connsiteY14" fmla="*/ 1362800 h 1362800"/>
              <a:gd name="connsiteX15" fmla="*/ 10064 w 1719362"/>
              <a:gd name="connsiteY15" fmla="*/ 1352962 h 1362800"/>
              <a:gd name="connsiteX16" fmla="*/ 51451 w 1719362"/>
              <a:gd name="connsiteY16" fmla="*/ 786461 h 1362800"/>
              <a:gd name="connsiteX17" fmla="*/ 266732 w 1719362"/>
              <a:gd name="connsiteY17" fmla="*/ 215943 h 1362800"/>
              <a:gd name="connsiteX18" fmla="*/ 945069 w 1719362"/>
              <a:gd name="connsiteY18" fmla="*/ 3679 h 1362800"/>
              <a:gd name="connsiteX19" fmla="*/ 1007949 w 1719362"/>
              <a:gd name="connsiteY19" fmla="*/ 80 h 1362800"/>
              <a:gd name="connsiteX0" fmla="*/ 1007949 w 1719362"/>
              <a:gd name="connsiteY0" fmla="*/ 80 h 1362800"/>
              <a:gd name="connsiteX1" fmla="*/ 1353778 w 1719362"/>
              <a:gd name="connsiteY1" fmla="*/ 149151 h 1362800"/>
              <a:gd name="connsiteX2" fmla="*/ 1637796 w 1719362"/>
              <a:gd name="connsiteY2" fmla="*/ 474733 h 1362800"/>
              <a:gd name="connsiteX3" fmla="*/ 1719246 w 1719362"/>
              <a:gd name="connsiteY3" fmla="*/ 1228710 h 1362800"/>
              <a:gd name="connsiteX4" fmla="*/ 1719362 w 1719362"/>
              <a:gd name="connsiteY4" fmla="*/ 1229716 h 1362800"/>
              <a:gd name="connsiteX5" fmla="*/ 1381915 w 1719362"/>
              <a:gd name="connsiteY5" fmla="*/ 1256031 h 1362800"/>
              <a:gd name="connsiteX6" fmla="*/ 1379667 w 1719362"/>
              <a:gd name="connsiteY6" fmla="*/ 1252042 h 1362800"/>
              <a:gd name="connsiteX7" fmla="*/ 1346851 w 1719362"/>
              <a:gd name="connsiteY7" fmla="*/ 758751 h 1362800"/>
              <a:gd name="connsiteX8" fmla="*/ 1256796 w 1719362"/>
              <a:gd name="connsiteY8" fmla="*/ 509370 h 1362800"/>
              <a:gd name="connsiteX9" fmla="*/ 1014342 w 1719362"/>
              <a:gd name="connsiteY9" fmla="*/ 384679 h 1362800"/>
              <a:gd name="connsiteX10" fmla="*/ 570996 w 1719362"/>
              <a:gd name="connsiteY10" fmla="*/ 495515 h 1362800"/>
              <a:gd name="connsiteX11" fmla="*/ 387159 w 1719362"/>
              <a:gd name="connsiteY11" fmla="*/ 838119 h 1362800"/>
              <a:gd name="connsiteX12" fmla="*/ 337796 w 1719362"/>
              <a:gd name="connsiteY12" fmla="*/ 1327275 h 1362800"/>
              <a:gd name="connsiteX13" fmla="*/ 427142 w 1719362"/>
              <a:gd name="connsiteY13" fmla="*/ 1354287 h 1362800"/>
              <a:gd name="connsiteX14" fmla="*/ 12753 w 1719362"/>
              <a:gd name="connsiteY14" fmla="*/ 1362800 h 1362800"/>
              <a:gd name="connsiteX15" fmla="*/ 10064 w 1719362"/>
              <a:gd name="connsiteY15" fmla="*/ 1352962 h 1362800"/>
              <a:gd name="connsiteX16" fmla="*/ 51451 w 1719362"/>
              <a:gd name="connsiteY16" fmla="*/ 786461 h 1362800"/>
              <a:gd name="connsiteX17" fmla="*/ 266732 w 1719362"/>
              <a:gd name="connsiteY17" fmla="*/ 215943 h 1362800"/>
              <a:gd name="connsiteX18" fmla="*/ 945069 w 1719362"/>
              <a:gd name="connsiteY18" fmla="*/ 3679 h 1362800"/>
              <a:gd name="connsiteX19" fmla="*/ 1007949 w 1719362"/>
              <a:gd name="connsiteY19" fmla="*/ 80 h 1362800"/>
              <a:gd name="connsiteX0" fmla="*/ 1007949 w 1719362"/>
              <a:gd name="connsiteY0" fmla="*/ 80 h 1362800"/>
              <a:gd name="connsiteX1" fmla="*/ 1353778 w 1719362"/>
              <a:gd name="connsiteY1" fmla="*/ 149151 h 1362800"/>
              <a:gd name="connsiteX2" fmla="*/ 1637796 w 1719362"/>
              <a:gd name="connsiteY2" fmla="*/ 474733 h 1362800"/>
              <a:gd name="connsiteX3" fmla="*/ 1719246 w 1719362"/>
              <a:gd name="connsiteY3" fmla="*/ 1228710 h 1362800"/>
              <a:gd name="connsiteX4" fmla="*/ 1719362 w 1719362"/>
              <a:gd name="connsiteY4" fmla="*/ 1229716 h 1362800"/>
              <a:gd name="connsiteX5" fmla="*/ 1381915 w 1719362"/>
              <a:gd name="connsiteY5" fmla="*/ 1256031 h 1362800"/>
              <a:gd name="connsiteX6" fmla="*/ 1379667 w 1719362"/>
              <a:gd name="connsiteY6" fmla="*/ 1252042 h 1362800"/>
              <a:gd name="connsiteX7" fmla="*/ 1346851 w 1719362"/>
              <a:gd name="connsiteY7" fmla="*/ 758751 h 1362800"/>
              <a:gd name="connsiteX8" fmla="*/ 1256796 w 1719362"/>
              <a:gd name="connsiteY8" fmla="*/ 509370 h 1362800"/>
              <a:gd name="connsiteX9" fmla="*/ 1014342 w 1719362"/>
              <a:gd name="connsiteY9" fmla="*/ 384679 h 1362800"/>
              <a:gd name="connsiteX10" fmla="*/ 570996 w 1719362"/>
              <a:gd name="connsiteY10" fmla="*/ 495515 h 1362800"/>
              <a:gd name="connsiteX11" fmla="*/ 387159 w 1719362"/>
              <a:gd name="connsiteY11" fmla="*/ 838119 h 1362800"/>
              <a:gd name="connsiteX12" fmla="*/ 423767 w 1719362"/>
              <a:gd name="connsiteY12" fmla="*/ 1304375 h 1362800"/>
              <a:gd name="connsiteX13" fmla="*/ 427142 w 1719362"/>
              <a:gd name="connsiteY13" fmla="*/ 1354287 h 1362800"/>
              <a:gd name="connsiteX14" fmla="*/ 12753 w 1719362"/>
              <a:gd name="connsiteY14" fmla="*/ 1362800 h 1362800"/>
              <a:gd name="connsiteX15" fmla="*/ 10064 w 1719362"/>
              <a:gd name="connsiteY15" fmla="*/ 1352962 h 1362800"/>
              <a:gd name="connsiteX16" fmla="*/ 51451 w 1719362"/>
              <a:gd name="connsiteY16" fmla="*/ 786461 h 1362800"/>
              <a:gd name="connsiteX17" fmla="*/ 266732 w 1719362"/>
              <a:gd name="connsiteY17" fmla="*/ 215943 h 1362800"/>
              <a:gd name="connsiteX18" fmla="*/ 945069 w 1719362"/>
              <a:gd name="connsiteY18" fmla="*/ 3679 h 1362800"/>
              <a:gd name="connsiteX19" fmla="*/ 1007949 w 1719362"/>
              <a:gd name="connsiteY19" fmla="*/ 80 h 1362800"/>
              <a:gd name="connsiteX0" fmla="*/ 1007949 w 1719362"/>
              <a:gd name="connsiteY0" fmla="*/ 80 h 1362800"/>
              <a:gd name="connsiteX1" fmla="*/ 1353778 w 1719362"/>
              <a:gd name="connsiteY1" fmla="*/ 149151 h 1362800"/>
              <a:gd name="connsiteX2" fmla="*/ 1637796 w 1719362"/>
              <a:gd name="connsiteY2" fmla="*/ 474733 h 1362800"/>
              <a:gd name="connsiteX3" fmla="*/ 1719246 w 1719362"/>
              <a:gd name="connsiteY3" fmla="*/ 1228710 h 1362800"/>
              <a:gd name="connsiteX4" fmla="*/ 1719362 w 1719362"/>
              <a:gd name="connsiteY4" fmla="*/ 1229716 h 1362800"/>
              <a:gd name="connsiteX5" fmla="*/ 1381915 w 1719362"/>
              <a:gd name="connsiteY5" fmla="*/ 1256031 h 1362800"/>
              <a:gd name="connsiteX6" fmla="*/ 1379667 w 1719362"/>
              <a:gd name="connsiteY6" fmla="*/ 1252042 h 1362800"/>
              <a:gd name="connsiteX7" fmla="*/ 1346851 w 1719362"/>
              <a:gd name="connsiteY7" fmla="*/ 758751 h 1362800"/>
              <a:gd name="connsiteX8" fmla="*/ 1256796 w 1719362"/>
              <a:gd name="connsiteY8" fmla="*/ 509370 h 1362800"/>
              <a:gd name="connsiteX9" fmla="*/ 1014342 w 1719362"/>
              <a:gd name="connsiteY9" fmla="*/ 384679 h 1362800"/>
              <a:gd name="connsiteX10" fmla="*/ 570996 w 1719362"/>
              <a:gd name="connsiteY10" fmla="*/ 495515 h 1362800"/>
              <a:gd name="connsiteX11" fmla="*/ 428192 w 1719362"/>
              <a:gd name="connsiteY11" fmla="*/ 824378 h 1362800"/>
              <a:gd name="connsiteX12" fmla="*/ 423767 w 1719362"/>
              <a:gd name="connsiteY12" fmla="*/ 1304375 h 1362800"/>
              <a:gd name="connsiteX13" fmla="*/ 427142 w 1719362"/>
              <a:gd name="connsiteY13" fmla="*/ 1354287 h 1362800"/>
              <a:gd name="connsiteX14" fmla="*/ 12753 w 1719362"/>
              <a:gd name="connsiteY14" fmla="*/ 1362800 h 1362800"/>
              <a:gd name="connsiteX15" fmla="*/ 10064 w 1719362"/>
              <a:gd name="connsiteY15" fmla="*/ 1352962 h 1362800"/>
              <a:gd name="connsiteX16" fmla="*/ 51451 w 1719362"/>
              <a:gd name="connsiteY16" fmla="*/ 786461 h 1362800"/>
              <a:gd name="connsiteX17" fmla="*/ 266732 w 1719362"/>
              <a:gd name="connsiteY17" fmla="*/ 215943 h 1362800"/>
              <a:gd name="connsiteX18" fmla="*/ 945069 w 1719362"/>
              <a:gd name="connsiteY18" fmla="*/ 3679 h 1362800"/>
              <a:gd name="connsiteX19" fmla="*/ 1007949 w 1719362"/>
              <a:gd name="connsiteY19" fmla="*/ 80 h 1362800"/>
              <a:gd name="connsiteX0" fmla="*/ 1007949 w 1719362"/>
              <a:gd name="connsiteY0" fmla="*/ 80 h 1362800"/>
              <a:gd name="connsiteX1" fmla="*/ 1353778 w 1719362"/>
              <a:gd name="connsiteY1" fmla="*/ 149151 h 1362800"/>
              <a:gd name="connsiteX2" fmla="*/ 1637796 w 1719362"/>
              <a:gd name="connsiteY2" fmla="*/ 474733 h 1362800"/>
              <a:gd name="connsiteX3" fmla="*/ 1719246 w 1719362"/>
              <a:gd name="connsiteY3" fmla="*/ 1228710 h 1362800"/>
              <a:gd name="connsiteX4" fmla="*/ 1719362 w 1719362"/>
              <a:gd name="connsiteY4" fmla="*/ 1229716 h 1362800"/>
              <a:gd name="connsiteX5" fmla="*/ 1381915 w 1719362"/>
              <a:gd name="connsiteY5" fmla="*/ 1256031 h 1362800"/>
              <a:gd name="connsiteX6" fmla="*/ 1287839 w 1719362"/>
              <a:gd name="connsiteY6" fmla="*/ 1258148 h 1362800"/>
              <a:gd name="connsiteX7" fmla="*/ 1346851 w 1719362"/>
              <a:gd name="connsiteY7" fmla="*/ 758751 h 1362800"/>
              <a:gd name="connsiteX8" fmla="*/ 1256796 w 1719362"/>
              <a:gd name="connsiteY8" fmla="*/ 509370 h 1362800"/>
              <a:gd name="connsiteX9" fmla="*/ 1014342 w 1719362"/>
              <a:gd name="connsiteY9" fmla="*/ 384679 h 1362800"/>
              <a:gd name="connsiteX10" fmla="*/ 570996 w 1719362"/>
              <a:gd name="connsiteY10" fmla="*/ 495515 h 1362800"/>
              <a:gd name="connsiteX11" fmla="*/ 428192 w 1719362"/>
              <a:gd name="connsiteY11" fmla="*/ 824378 h 1362800"/>
              <a:gd name="connsiteX12" fmla="*/ 423767 w 1719362"/>
              <a:gd name="connsiteY12" fmla="*/ 1304375 h 1362800"/>
              <a:gd name="connsiteX13" fmla="*/ 427142 w 1719362"/>
              <a:gd name="connsiteY13" fmla="*/ 1354287 h 1362800"/>
              <a:gd name="connsiteX14" fmla="*/ 12753 w 1719362"/>
              <a:gd name="connsiteY14" fmla="*/ 1362800 h 1362800"/>
              <a:gd name="connsiteX15" fmla="*/ 10064 w 1719362"/>
              <a:gd name="connsiteY15" fmla="*/ 1352962 h 1362800"/>
              <a:gd name="connsiteX16" fmla="*/ 51451 w 1719362"/>
              <a:gd name="connsiteY16" fmla="*/ 786461 h 1362800"/>
              <a:gd name="connsiteX17" fmla="*/ 266732 w 1719362"/>
              <a:gd name="connsiteY17" fmla="*/ 215943 h 1362800"/>
              <a:gd name="connsiteX18" fmla="*/ 945069 w 1719362"/>
              <a:gd name="connsiteY18" fmla="*/ 3679 h 1362800"/>
              <a:gd name="connsiteX19" fmla="*/ 1007949 w 1719362"/>
              <a:gd name="connsiteY19" fmla="*/ 80 h 1362800"/>
              <a:gd name="connsiteX0" fmla="*/ 1007949 w 1719362"/>
              <a:gd name="connsiteY0" fmla="*/ 80 h 1362800"/>
              <a:gd name="connsiteX1" fmla="*/ 1353778 w 1719362"/>
              <a:gd name="connsiteY1" fmla="*/ 149151 h 1362800"/>
              <a:gd name="connsiteX2" fmla="*/ 1637796 w 1719362"/>
              <a:gd name="connsiteY2" fmla="*/ 474733 h 1362800"/>
              <a:gd name="connsiteX3" fmla="*/ 1719246 w 1719362"/>
              <a:gd name="connsiteY3" fmla="*/ 1228710 h 1362800"/>
              <a:gd name="connsiteX4" fmla="*/ 1719362 w 1719362"/>
              <a:gd name="connsiteY4" fmla="*/ 1229716 h 1362800"/>
              <a:gd name="connsiteX5" fmla="*/ 1381915 w 1719362"/>
              <a:gd name="connsiteY5" fmla="*/ 1256031 h 1362800"/>
              <a:gd name="connsiteX6" fmla="*/ 1287839 w 1719362"/>
              <a:gd name="connsiteY6" fmla="*/ 1258148 h 1362800"/>
              <a:gd name="connsiteX7" fmla="*/ 1288239 w 1719362"/>
              <a:gd name="connsiteY7" fmla="*/ 751117 h 1362800"/>
              <a:gd name="connsiteX8" fmla="*/ 1256796 w 1719362"/>
              <a:gd name="connsiteY8" fmla="*/ 509370 h 1362800"/>
              <a:gd name="connsiteX9" fmla="*/ 1014342 w 1719362"/>
              <a:gd name="connsiteY9" fmla="*/ 384679 h 1362800"/>
              <a:gd name="connsiteX10" fmla="*/ 570996 w 1719362"/>
              <a:gd name="connsiteY10" fmla="*/ 495515 h 1362800"/>
              <a:gd name="connsiteX11" fmla="*/ 428192 w 1719362"/>
              <a:gd name="connsiteY11" fmla="*/ 824378 h 1362800"/>
              <a:gd name="connsiteX12" fmla="*/ 423767 w 1719362"/>
              <a:gd name="connsiteY12" fmla="*/ 1304375 h 1362800"/>
              <a:gd name="connsiteX13" fmla="*/ 427142 w 1719362"/>
              <a:gd name="connsiteY13" fmla="*/ 1354287 h 1362800"/>
              <a:gd name="connsiteX14" fmla="*/ 12753 w 1719362"/>
              <a:gd name="connsiteY14" fmla="*/ 1362800 h 1362800"/>
              <a:gd name="connsiteX15" fmla="*/ 10064 w 1719362"/>
              <a:gd name="connsiteY15" fmla="*/ 1352962 h 1362800"/>
              <a:gd name="connsiteX16" fmla="*/ 51451 w 1719362"/>
              <a:gd name="connsiteY16" fmla="*/ 786461 h 1362800"/>
              <a:gd name="connsiteX17" fmla="*/ 266732 w 1719362"/>
              <a:gd name="connsiteY17" fmla="*/ 215943 h 1362800"/>
              <a:gd name="connsiteX18" fmla="*/ 945069 w 1719362"/>
              <a:gd name="connsiteY18" fmla="*/ 3679 h 1362800"/>
              <a:gd name="connsiteX19" fmla="*/ 1007949 w 1719362"/>
              <a:gd name="connsiteY19" fmla="*/ 80 h 1362800"/>
              <a:gd name="connsiteX0" fmla="*/ 1007949 w 1719362"/>
              <a:gd name="connsiteY0" fmla="*/ 80 h 1362800"/>
              <a:gd name="connsiteX1" fmla="*/ 1353778 w 1719362"/>
              <a:gd name="connsiteY1" fmla="*/ 149151 h 1362800"/>
              <a:gd name="connsiteX2" fmla="*/ 1637796 w 1719362"/>
              <a:gd name="connsiteY2" fmla="*/ 474733 h 1362800"/>
              <a:gd name="connsiteX3" fmla="*/ 1719246 w 1719362"/>
              <a:gd name="connsiteY3" fmla="*/ 1228710 h 1362800"/>
              <a:gd name="connsiteX4" fmla="*/ 1719362 w 1719362"/>
              <a:gd name="connsiteY4" fmla="*/ 1229716 h 1362800"/>
              <a:gd name="connsiteX5" fmla="*/ 1381915 w 1719362"/>
              <a:gd name="connsiteY5" fmla="*/ 1256031 h 1362800"/>
              <a:gd name="connsiteX6" fmla="*/ 1287839 w 1719362"/>
              <a:gd name="connsiteY6" fmla="*/ 1258148 h 1362800"/>
              <a:gd name="connsiteX7" fmla="*/ 1288239 w 1719362"/>
              <a:gd name="connsiteY7" fmla="*/ 751117 h 1362800"/>
              <a:gd name="connsiteX8" fmla="*/ 1241169 w 1719362"/>
              <a:gd name="connsiteY8" fmla="*/ 513950 h 1362800"/>
              <a:gd name="connsiteX9" fmla="*/ 1014342 w 1719362"/>
              <a:gd name="connsiteY9" fmla="*/ 384679 h 1362800"/>
              <a:gd name="connsiteX10" fmla="*/ 570996 w 1719362"/>
              <a:gd name="connsiteY10" fmla="*/ 495515 h 1362800"/>
              <a:gd name="connsiteX11" fmla="*/ 428192 w 1719362"/>
              <a:gd name="connsiteY11" fmla="*/ 824378 h 1362800"/>
              <a:gd name="connsiteX12" fmla="*/ 423767 w 1719362"/>
              <a:gd name="connsiteY12" fmla="*/ 1304375 h 1362800"/>
              <a:gd name="connsiteX13" fmla="*/ 427142 w 1719362"/>
              <a:gd name="connsiteY13" fmla="*/ 1354287 h 1362800"/>
              <a:gd name="connsiteX14" fmla="*/ 12753 w 1719362"/>
              <a:gd name="connsiteY14" fmla="*/ 1362800 h 1362800"/>
              <a:gd name="connsiteX15" fmla="*/ 10064 w 1719362"/>
              <a:gd name="connsiteY15" fmla="*/ 1352962 h 1362800"/>
              <a:gd name="connsiteX16" fmla="*/ 51451 w 1719362"/>
              <a:gd name="connsiteY16" fmla="*/ 786461 h 1362800"/>
              <a:gd name="connsiteX17" fmla="*/ 266732 w 1719362"/>
              <a:gd name="connsiteY17" fmla="*/ 215943 h 1362800"/>
              <a:gd name="connsiteX18" fmla="*/ 945069 w 1719362"/>
              <a:gd name="connsiteY18" fmla="*/ 3679 h 1362800"/>
              <a:gd name="connsiteX19" fmla="*/ 1007949 w 1719362"/>
              <a:gd name="connsiteY19" fmla="*/ 80 h 1362800"/>
              <a:gd name="connsiteX0" fmla="*/ 1007949 w 1719362"/>
              <a:gd name="connsiteY0" fmla="*/ 80 h 1362800"/>
              <a:gd name="connsiteX1" fmla="*/ 1353778 w 1719362"/>
              <a:gd name="connsiteY1" fmla="*/ 149151 h 1362800"/>
              <a:gd name="connsiteX2" fmla="*/ 1637796 w 1719362"/>
              <a:gd name="connsiteY2" fmla="*/ 474733 h 1362800"/>
              <a:gd name="connsiteX3" fmla="*/ 1719246 w 1719362"/>
              <a:gd name="connsiteY3" fmla="*/ 1228710 h 1362800"/>
              <a:gd name="connsiteX4" fmla="*/ 1719362 w 1719362"/>
              <a:gd name="connsiteY4" fmla="*/ 1229716 h 1362800"/>
              <a:gd name="connsiteX5" fmla="*/ 1381915 w 1719362"/>
              <a:gd name="connsiteY5" fmla="*/ 1256031 h 1362800"/>
              <a:gd name="connsiteX6" fmla="*/ 1287839 w 1719362"/>
              <a:gd name="connsiteY6" fmla="*/ 1258148 h 1362800"/>
              <a:gd name="connsiteX7" fmla="*/ 1288239 w 1719362"/>
              <a:gd name="connsiteY7" fmla="*/ 751117 h 1362800"/>
              <a:gd name="connsiteX8" fmla="*/ 1241169 w 1719362"/>
              <a:gd name="connsiteY8" fmla="*/ 513950 h 1362800"/>
              <a:gd name="connsiteX9" fmla="*/ 979176 w 1719362"/>
              <a:gd name="connsiteY9" fmla="*/ 418265 h 1362800"/>
              <a:gd name="connsiteX10" fmla="*/ 570996 w 1719362"/>
              <a:gd name="connsiteY10" fmla="*/ 495515 h 1362800"/>
              <a:gd name="connsiteX11" fmla="*/ 428192 w 1719362"/>
              <a:gd name="connsiteY11" fmla="*/ 824378 h 1362800"/>
              <a:gd name="connsiteX12" fmla="*/ 423767 w 1719362"/>
              <a:gd name="connsiteY12" fmla="*/ 1304375 h 1362800"/>
              <a:gd name="connsiteX13" fmla="*/ 427142 w 1719362"/>
              <a:gd name="connsiteY13" fmla="*/ 1354287 h 1362800"/>
              <a:gd name="connsiteX14" fmla="*/ 12753 w 1719362"/>
              <a:gd name="connsiteY14" fmla="*/ 1362800 h 1362800"/>
              <a:gd name="connsiteX15" fmla="*/ 10064 w 1719362"/>
              <a:gd name="connsiteY15" fmla="*/ 1352962 h 1362800"/>
              <a:gd name="connsiteX16" fmla="*/ 51451 w 1719362"/>
              <a:gd name="connsiteY16" fmla="*/ 786461 h 1362800"/>
              <a:gd name="connsiteX17" fmla="*/ 266732 w 1719362"/>
              <a:gd name="connsiteY17" fmla="*/ 215943 h 1362800"/>
              <a:gd name="connsiteX18" fmla="*/ 945069 w 1719362"/>
              <a:gd name="connsiteY18" fmla="*/ 3679 h 1362800"/>
              <a:gd name="connsiteX19" fmla="*/ 1007949 w 1719362"/>
              <a:gd name="connsiteY19" fmla="*/ 80 h 1362800"/>
              <a:gd name="connsiteX0" fmla="*/ 1007949 w 1719362"/>
              <a:gd name="connsiteY0" fmla="*/ 80 h 1362800"/>
              <a:gd name="connsiteX1" fmla="*/ 1385042 w 1719362"/>
              <a:gd name="connsiteY1" fmla="*/ 118617 h 1362800"/>
              <a:gd name="connsiteX2" fmla="*/ 1637796 w 1719362"/>
              <a:gd name="connsiteY2" fmla="*/ 474733 h 1362800"/>
              <a:gd name="connsiteX3" fmla="*/ 1719246 w 1719362"/>
              <a:gd name="connsiteY3" fmla="*/ 1228710 h 1362800"/>
              <a:gd name="connsiteX4" fmla="*/ 1719362 w 1719362"/>
              <a:gd name="connsiteY4" fmla="*/ 1229716 h 1362800"/>
              <a:gd name="connsiteX5" fmla="*/ 1381915 w 1719362"/>
              <a:gd name="connsiteY5" fmla="*/ 1256031 h 1362800"/>
              <a:gd name="connsiteX6" fmla="*/ 1287839 w 1719362"/>
              <a:gd name="connsiteY6" fmla="*/ 1258148 h 1362800"/>
              <a:gd name="connsiteX7" fmla="*/ 1288239 w 1719362"/>
              <a:gd name="connsiteY7" fmla="*/ 751117 h 1362800"/>
              <a:gd name="connsiteX8" fmla="*/ 1241169 w 1719362"/>
              <a:gd name="connsiteY8" fmla="*/ 513950 h 1362800"/>
              <a:gd name="connsiteX9" fmla="*/ 979176 w 1719362"/>
              <a:gd name="connsiteY9" fmla="*/ 418265 h 1362800"/>
              <a:gd name="connsiteX10" fmla="*/ 570996 w 1719362"/>
              <a:gd name="connsiteY10" fmla="*/ 495515 h 1362800"/>
              <a:gd name="connsiteX11" fmla="*/ 428192 w 1719362"/>
              <a:gd name="connsiteY11" fmla="*/ 824378 h 1362800"/>
              <a:gd name="connsiteX12" fmla="*/ 423767 w 1719362"/>
              <a:gd name="connsiteY12" fmla="*/ 1304375 h 1362800"/>
              <a:gd name="connsiteX13" fmla="*/ 427142 w 1719362"/>
              <a:gd name="connsiteY13" fmla="*/ 1354287 h 1362800"/>
              <a:gd name="connsiteX14" fmla="*/ 12753 w 1719362"/>
              <a:gd name="connsiteY14" fmla="*/ 1362800 h 1362800"/>
              <a:gd name="connsiteX15" fmla="*/ 10064 w 1719362"/>
              <a:gd name="connsiteY15" fmla="*/ 1352962 h 1362800"/>
              <a:gd name="connsiteX16" fmla="*/ 51451 w 1719362"/>
              <a:gd name="connsiteY16" fmla="*/ 786461 h 1362800"/>
              <a:gd name="connsiteX17" fmla="*/ 266732 w 1719362"/>
              <a:gd name="connsiteY17" fmla="*/ 215943 h 1362800"/>
              <a:gd name="connsiteX18" fmla="*/ 945069 w 1719362"/>
              <a:gd name="connsiteY18" fmla="*/ 3679 h 1362800"/>
              <a:gd name="connsiteX19" fmla="*/ 1007949 w 1719362"/>
              <a:gd name="connsiteY19" fmla="*/ 80 h 1362800"/>
              <a:gd name="connsiteX0" fmla="*/ 1007949 w 1719362"/>
              <a:gd name="connsiteY0" fmla="*/ 80 h 1362800"/>
              <a:gd name="connsiteX1" fmla="*/ 1385042 w 1719362"/>
              <a:gd name="connsiteY1" fmla="*/ 118617 h 1362800"/>
              <a:gd name="connsiteX2" fmla="*/ 1637796 w 1719362"/>
              <a:gd name="connsiteY2" fmla="*/ 474733 h 1362800"/>
              <a:gd name="connsiteX3" fmla="*/ 1719246 w 1719362"/>
              <a:gd name="connsiteY3" fmla="*/ 1228710 h 1362800"/>
              <a:gd name="connsiteX4" fmla="*/ 1719362 w 1719362"/>
              <a:gd name="connsiteY4" fmla="*/ 1229716 h 1362800"/>
              <a:gd name="connsiteX5" fmla="*/ 1381915 w 1719362"/>
              <a:gd name="connsiteY5" fmla="*/ 1256031 h 1362800"/>
              <a:gd name="connsiteX6" fmla="*/ 1287839 w 1719362"/>
              <a:gd name="connsiteY6" fmla="*/ 1258148 h 1362800"/>
              <a:gd name="connsiteX7" fmla="*/ 1288239 w 1719362"/>
              <a:gd name="connsiteY7" fmla="*/ 751117 h 1362800"/>
              <a:gd name="connsiteX8" fmla="*/ 1192326 w 1719362"/>
              <a:gd name="connsiteY8" fmla="*/ 517003 h 1362800"/>
              <a:gd name="connsiteX9" fmla="*/ 979176 w 1719362"/>
              <a:gd name="connsiteY9" fmla="*/ 418265 h 1362800"/>
              <a:gd name="connsiteX10" fmla="*/ 570996 w 1719362"/>
              <a:gd name="connsiteY10" fmla="*/ 495515 h 1362800"/>
              <a:gd name="connsiteX11" fmla="*/ 428192 w 1719362"/>
              <a:gd name="connsiteY11" fmla="*/ 824378 h 1362800"/>
              <a:gd name="connsiteX12" fmla="*/ 423767 w 1719362"/>
              <a:gd name="connsiteY12" fmla="*/ 1304375 h 1362800"/>
              <a:gd name="connsiteX13" fmla="*/ 427142 w 1719362"/>
              <a:gd name="connsiteY13" fmla="*/ 1354287 h 1362800"/>
              <a:gd name="connsiteX14" fmla="*/ 12753 w 1719362"/>
              <a:gd name="connsiteY14" fmla="*/ 1362800 h 1362800"/>
              <a:gd name="connsiteX15" fmla="*/ 10064 w 1719362"/>
              <a:gd name="connsiteY15" fmla="*/ 1352962 h 1362800"/>
              <a:gd name="connsiteX16" fmla="*/ 51451 w 1719362"/>
              <a:gd name="connsiteY16" fmla="*/ 786461 h 1362800"/>
              <a:gd name="connsiteX17" fmla="*/ 266732 w 1719362"/>
              <a:gd name="connsiteY17" fmla="*/ 215943 h 1362800"/>
              <a:gd name="connsiteX18" fmla="*/ 945069 w 1719362"/>
              <a:gd name="connsiteY18" fmla="*/ 3679 h 1362800"/>
              <a:gd name="connsiteX19" fmla="*/ 1007949 w 1719362"/>
              <a:gd name="connsiteY19" fmla="*/ 80 h 1362800"/>
              <a:gd name="connsiteX0" fmla="*/ 1007949 w 1719362"/>
              <a:gd name="connsiteY0" fmla="*/ 80 h 1362800"/>
              <a:gd name="connsiteX1" fmla="*/ 1385042 w 1719362"/>
              <a:gd name="connsiteY1" fmla="*/ 118617 h 1362800"/>
              <a:gd name="connsiteX2" fmla="*/ 1637796 w 1719362"/>
              <a:gd name="connsiteY2" fmla="*/ 474733 h 1362800"/>
              <a:gd name="connsiteX3" fmla="*/ 1719246 w 1719362"/>
              <a:gd name="connsiteY3" fmla="*/ 1228710 h 1362800"/>
              <a:gd name="connsiteX4" fmla="*/ 1719362 w 1719362"/>
              <a:gd name="connsiteY4" fmla="*/ 1229716 h 1362800"/>
              <a:gd name="connsiteX5" fmla="*/ 1381915 w 1719362"/>
              <a:gd name="connsiteY5" fmla="*/ 1256031 h 1362800"/>
              <a:gd name="connsiteX6" fmla="*/ 1287839 w 1719362"/>
              <a:gd name="connsiteY6" fmla="*/ 1258148 h 1362800"/>
              <a:gd name="connsiteX7" fmla="*/ 1288239 w 1719362"/>
              <a:gd name="connsiteY7" fmla="*/ 751117 h 1362800"/>
              <a:gd name="connsiteX8" fmla="*/ 1192326 w 1719362"/>
              <a:gd name="connsiteY8" fmla="*/ 517003 h 1362800"/>
              <a:gd name="connsiteX9" fmla="*/ 979176 w 1719362"/>
              <a:gd name="connsiteY9" fmla="*/ 418265 h 1362800"/>
              <a:gd name="connsiteX10" fmla="*/ 570996 w 1719362"/>
              <a:gd name="connsiteY10" fmla="*/ 495515 h 1362800"/>
              <a:gd name="connsiteX11" fmla="*/ 428192 w 1719362"/>
              <a:gd name="connsiteY11" fmla="*/ 824378 h 1362800"/>
              <a:gd name="connsiteX12" fmla="*/ 423767 w 1719362"/>
              <a:gd name="connsiteY12" fmla="*/ 1304375 h 1362800"/>
              <a:gd name="connsiteX13" fmla="*/ 475991 w 1719362"/>
              <a:gd name="connsiteY13" fmla="*/ 1361920 h 1362800"/>
              <a:gd name="connsiteX14" fmla="*/ 12753 w 1719362"/>
              <a:gd name="connsiteY14" fmla="*/ 1362800 h 1362800"/>
              <a:gd name="connsiteX15" fmla="*/ 10064 w 1719362"/>
              <a:gd name="connsiteY15" fmla="*/ 1352962 h 1362800"/>
              <a:gd name="connsiteX16" fmla="*/ 51451 w 1719362"/>
              <a:gd name="connsiteY16" fmla="*/ 786461 h 1362800"/>
              <a:gd name="connsiteX17" fmla="*/ 266732 w 1719362"/>
              <a:gd name="connsiteY17" fmla="*/ 215943 h 1362800"/>
              <a:gd name="connsiteX18" fmla="*/ 945069 w 1719362"/>
              <a:gd name="connsiteY18" fmla="*/ 3679 h 1362800"/>
              <a:gd name="connsiteX19" fmla="*/ 1007949 w 1719362"/>
              <a:gd name="connsiteY19" fmla="*/ 80 h 1362800"/>
              <a:gd name="connsiteX0" fmla="*/ 1007949 w 1719362"/>
              <a:gd name="connsiteY0" fmla="*/ 80 h 1362800"/>
              <a:gd name="connsiteX1" fmla="*/ 1385042 w 1719362"/>
              <a:gd name="connsiteY1" fmla="*/ 118617 h 1362800"/>
              <a:gd name="connsiteX2" fmla="*/ 1637796 w 1719362"/>
              <a:gd name="connsiteY2" fmla="*/ 474733 h 1362800"/>
              <a:gd name="connsiteX3" fmla="*/ 1719246 w 1719362"/>
              <a:gd name="connsiteY3" fmla="*/ 1228710 h 1362800"/>
              <a:gd name="connsiteX4" fmla="*/ 1719362 w 1719362"/>
              <a:gd name="connsiteY4" fmla="*/ 1229716 h 1362800"/>
              <a:gd name="connsiteX5" fmla="*/ 1381915 w 1719362"/>
              <a:gd name="connsiteY5" fmla="*/ 1256031 h 1362800"/>
              <a:gd name="connsiteX6" fmla="*/ 1287839 w 1719362"/>
              <a:gd name="connsiteY6" fmla="*/ 1258148 h 1362800"/>
              <a:gd name="connsiteX7" fmla="*/ 1288239 w 1719362"/>
              <a:gd name="connsiteY7" fmla="*/ 751117 h 1362800"/>
              <a:gd name="connsiteX8" fmla="*/ 1192326 w 1719362"/>
              <a:gd name="connsiteY8" fmla="*/ 517003 h 1362800"/>
              <a:gd name="connsiteX9" fmla="*/ 979176 w 1719362"/>
              <a:gd name="connsiteY9" fmla="*/ 418265 h 1362800"/>
              <a:gd name="connsiteX10" fmla="*/ 570996 w 1719362"/>
              <a:gd name="connsiteY10" fmla="*/ 495515 h 1362800"/>
              <a:gd name="connsiteX11" fmla="*/ 428192 w 1719362"/>
              <a:gd name="connsiteY11" fmla="*/ 824378 h 1362800"/>
              <a:gd name="connsiteX12" fmla="*/ 464800 w 1719362"/>
              <a:gd name="connsiteY12" fmla="*/ 1270788 h 1362800"/>
              <a:gd name="connsiteX13" fmla="*/ 475991 w 1719362"/>
              <a:gd name="connsiteY13" fmla="*/ 1361920 h 1362800"/>
              <a:gd name="connsiteX14" fmla="*/ 12753 w 1719362"/>
              <a:gd name="connsiteY14" fmla="*/ 1362800 h 1362800"/>
              <a:gd name="connsiteX15" fmla="*/ 10064 w 1719362"/>
              <a:gd name="connsiteY15" fmla="*/ 1352962 h 1362800"/>
              <a:gd name="connsiteX16" fmla="*/ 51451 w 1719362"/>
              <a:gd name="connsiteY16" fmla="*/ 786461 h 1362800"/>
              <a:gd name="connsiteX17" fmla="*/ 266732 w 1719362"/>
              <a:gd name="connsiteY17" fmla="*/ 215943 h 1362800"/>
              <a:gd name="connsiteX18" fmla="*/ 945069 w 1719362"/>
              <a:gd name="connsiteY18" fmla="*/ 3679 h 1362800"/>
              <a:gd name="connsiteX19" fmla="*/ 1007949 w 1719362"/>
              <a:gd name="connsiteY19" fmla="*/ 80 h 1362800"/>
              <a:gd name="connsiteX0" fmla="*/ 1007949 w 1719362"/>
              <a:gd name="connsiteY0" fmla="*/ 80 h 1362800"/>
              <a:gd name="connsiteX1" fmla="*/ 1385042 w 1719362"/>
              <a:gd name="connsiteY1" fmla="*/ 118617 h 1362800"/>
              <a:gd name="connsiteX2" fmla="*/ 1637796 w 1719362"/>
              <a:gd name="connsiteY2" fmla="*/ 474733 h 1362800"/>
              <a:gd name="connsiteX3" fmla="*/ 1719246 w 1719362"/>
              <a:gd name="connsiteY3" fmla="*/ 1228710 h 1362800"/>
              <a:gd name="connsiteX4" fmla="*/ 1719362 w 1719362"/>
              <a:gd name="connsiteY4" fmla="*/ 1229716 h 1362800"/>
              <a:gd name="connsiteX5" fmla="*/ 1381915 w 1719362"/>
              <a:gd name="connsiteY5" fmla="*/ 1256031 h 1362800"/>
              <a:gd name="connsiteX6" fmla="*/ 1287839 w 1719362"/>
              <a:gd name="connsiteY6" fmla="*/ 1258148 h 1362800"/>
              <a:gd name="connsiteX7" fmla="*/ 1288239 w 1719362"/>
              <a:gd name="connsiteY7" fmla="*/ 751117 h 1362800"/>
              <a:gd name="connsiteX8" fmla="*/ 1192326 w 1719362"/>
              <a:gd name="connsiteY8" fmla="*/ 517003 h 1362800"/>
              <a:gd name="connsiteX9" fmla="*/ 979176 w 1719362"/>
              <a:gd name="connsiteY9" fmla="*/ 418265 h 1362800"/>
              <a:gd name="connsiteX10" fmla="*/ 570996 w 1719362"/>
              <a:gd name="connsiteY10" fmla="*/ 495515 h 1362800"/>
              <a:gd name="connsiteX11" fmla="*/ 457501 w 1719362"/>
              <a:gd name="connsiteY11" fmla="*/ 803004 h 1362800"/>
              <a:gd name="connsiteX12" fmla="*/ 464800 w 1719362"/>
              <a:gd name="connsiteY12" fmla="*/ 1270788 h 1362800"/>
              <a:gd name="connsiteX13" fmla="*/ 475991 w 1719362"/>
              <a:gd name="connsiteY13" fmla="*/ 1361920 h 1362800"/>
              <a:gd name="connsiteX14" fmla="*/ 12753 w 1719362"/>
              <a:gd name="connsiteY14" fmla="*/ 1362800 h 1362800"/>
              <a:gd name="connsiteX15" fmla="*/ 10064 w 1719362"/>
              <a:gd name="connsiteY15" fmla="*/ 1352962 h 1362800"/>
              <a:gd name="connsiteX16" fmla="*/ 51451 w 1719362"/>
              <a:gd name="connsiteY16" fmla="*/ 786461 h 1362800"/>
              <a:gd name="connsiteX17" fmla="*/ 266732 w 1719362"/>
              <a:gd name="connsiteY17" fmla="*/ 215943 h 1362800"/>
              <a:gd name="connsiteX18" fmla="*/ 945069 w 1719362"/>
              <a:gd name="connsiteY18" fmla="*/ 3679 h 1362800"/>
              <a:gd name="connsiteX19" fmla="*/ 1007949 w 1719362"/>
              <a:gd name="connsiteY19" fmla="*/ 80 h 1362800"/>
              <a:gd name="connsiteX0" fmla="*/ 1022264 w 1733677"/>
              <a:gd name="connsiteY0" fmla="*/ 80 h 1362800"/>
              <a:gd name="connsiteX1" fmla="*/ 1399357 w 1733677"/>
              <a:gd name="connsiteY1" fmla="*/ 118617 h 1362800"/>
              <a:gd name="connsiteX2" fmla="*/ 1652111 w 1733677"/>
              <a:gd name="connsiteY2" fmla="*/ 474733 h 1362800"/>
              <a:gd name="connsiteX3" fmla="*/ 1733561 w 1733677"/>
              <a:gd name="connsiteY3" fmla="*/ 1228710 h 1362800"/>
              <a:gd name="connsiteX4" fmla="*/ 1733677 w 1733677"/>
              <a:gd name="connsiteY4" fmla="*/ 1229716 h 1362800"/>
              <a:gd name="connsiteX5" fmla="*/ 1396230 w 1733677"/>
              <a:gd name="connsiteY5" fmla="*/ 1256031 h 1362800"/>
              <a:gd name="connsiteX6" fmla="*/ 1302154 w 1733677"/>
              <a:gd name="connsiteY6" fmla="*/ 1258148 h 1362800"/>
              <a:gd name="connsiteX7" fmla="*/ 1302554 w 1733677"/>
              <a:gd name="connsiteY7" fmla="*/ 751117 h 1362800"/>
              <a:gd name="connsiteX8" fmla="*/ 1206641 w 1733677"/>
              <a:gd name="connsiteY8" fmla="*/ 517003 h 1362800"/>
              <a:gd name="connsiteX9" fmla="*/ 993491 w 1733677"/>
              <a:gd name="connsiteY9" fmla="*/ 418265 h 1362800"/>
              <a:gd name="connsiteX10" fmla="*/ 585311 w 1733677"/>
              <a:gd name="connsiteY10" fmla="*/ 495515 h 1362800"/>
              <a:gd name="connsiteX11" fmla="*/ 471816 w 1733677"/>
              <a:gd name="connsiteY11" fmla="*/ 803004 h 1362800"/>
              <a:gd name="connsiteX12" fmla="*/ 479115 w 1733677"/>
              <a:gd name="connsiteY12" fmla="*/ 1270788 h 1362800"/>
              <a:gd name="connsiteX13" fmla="*/ 490306 w 1733677"/>
              <a:gd name="connsiteY13" fmla="*/ 1361920 h 1362800"/>
              <a:gd name="connsiteX14" fmla="*/ 27068 w 1733677"/>
              <a:gd name="connsiteY14" fmla="*/ 1362800 h 1362800"/>
              <a:gd name="connsiteX15" fmla="*/ 24379 w 1733677"/>
              <a:gd name="connsiteY15" fmla="*/ 1352962 h 1362800"/>
              <a:gd name="connsiteX16" fmla="*/ 26691 w 1733677"/>
              <a:gd name="connsiteY16" fmla="*/ 766614 h 1362800"/>
              <a:gd name="connsiteX17" fmla="*/ 281047 w 1733677"/>
              <a:gd name="connsiteY17" fmla="*/ 215943 h 1362800"/>
              <a:gd name="connsiteX18" fmla="*/ 959384 w 1733677"/>
              <a:gd name="connsiteY18" fmla="*/ 3679 h 1362800"/>
              <a:gd name="connsiteX19" fmla="*/ 1022264 w 1733677"/>
              <a:gd name="connsiteY19" fmla="*/ 80 h 1362800"/>
              <a:gd name="connsiteX0" fmla="*/ 1018629 w 1730042"/>
              <a:gd name="connsiteY0" fmla="*/ 80 h 1362800"/>
              <a:gd name="connsiteX1" fmla="*/ 1395722 w 1730042"/>
              <a:gd name="connsiteY1" fmla="*/ 118617 h 1362800"/>
              <a:gd name="connsiteX2" fmla="*/ 1648476 w 1730042"/>
              <a:gd name="connsiteY2" fmla="*/ 474733 h 1362800"/>
              <a:gd name="connsiteX3" fmla="*/ 1729926 w 1730042"/>
              <a:gd name="connsiteY3" fmla="*/ 1228710 h 1362800"/>
              <a:gd name="connsiteX4" fmla="*/ 1730042 w 1730042"/>
              <a:gd name="connsiteY4" fmla="*/ 1229716 h 1362800"/>
              <a:gd name="connsiteX5" fmla="*/ 1392595 w 1730042"/>
              <a:gd name="connsiteY5" fmla="*/ 1256031 h 1362800"/>
              <a:gd name="connsiteX6" fmla="*/ 1298519 w 1730042"/>
              <a:gd name="connsiteY6" fmla="*/ 1258148 h 1362800"/>
              <a:gd name="connsiteX7" fmla="*/ 1298919 w 1730042"/>
              <a:gd name="connsiteY7" fmla="*/ 751117 h 1362800"/>
              <a:gd name="connsiteX8" fmla="*/ 1203006 w 1730042"/>
              <a:gd name="connsiteY8" fmla="*/ 517003 h 1362800"/>
              <a:gd name="connsiteX9" fmla="*/ 989856 w 1730042"/>
              <a:gd name="connsiteY9" fmla="*/ 418265 h 1362800"/>
              <a:gd name="connsiteX10" fmla="*/ 581676 w 1730042"/>
              <a:gd name="connsiteY10" fmla="*/ 495515 h 1362800"/>
              <a:gd name="connsiteX11" fmla="*/ 468181 w 1730042"/>
              <a:gd name="connsiteY11" fmla="*/ 803004 h 1362800"/>
              <a:gd name="connsiteX12" fmla="*/ 475480 w 1730042"/>
              <a:gd name="connsiteY12" fmla="*/ 1270788 h 1362800"/>
              <a:gd name="connsiteX13" fmla="*/ 486671 w 1730042"/>
              <a:gd name="connsiteY13" fmla="*/ 1361920 h 1362800"/>
              <a:gd name="connsiteX14" fmla="*/ 23433 w 1730042"/>
              <a:gd name="connsiteY14" fmla="*/ 1362800 h 1362800"/>
              <a:gd name="connsiteX15" fmla="*/ 20744 w 1730042"/>
              <a:gd name="connsiteY15" fmla="*/ 1352962 h 1362800"/>
              <a:gd name="connsiteX16" fmla="*/ 23056 w 1730042"/>
              <a:gd name="connsiteY16" fmla="*/ 766614 h 1362800"/>
              <a:gd name="connsiteX17" fmla="*/ 222704 w 1730042"/>
              <a:gd name="connsiteY17" fmla="*/ 180830 h 1362800"/>
              <a:gd name="connsiteX18" fmla="*/ 955749 w 1730042"/>
              <a:gd name="connsiteY18" fmla="*/ 3679 h 1362800"/>
              <a:gd name="connsiteX19" fmla="*/ 1018629 w 1730042"/>
              <a:gd name="connsiteY19" fmla="*/ 80 h 1362800"/>
              <a:gd name="connsiteX0" fmla="*/ 1018629 w 1730042"/>
              <a:gd name="connsiteY0" fmla="*/ 80 h 1362800"/>
              <a:gd name="connsiteX1" fmla="*/ 1395722 w 1730042"/>
              <a:gd name="connsiteY1" fmla="*/ 118617 h 1362800"/>
              <a:gd name="connsiteX2" fmla="*/ 1648476 w 1730042"/>
              <a:gd name="connsiteY2" fmla="*/ 474733 h 1362800"/>
              <a:gd name="connsiteX3" fmla="*/ 1729926 w 1730042"/>
              <a:gd name="connsiteY3" fmla="*/ 1228710 h 1362800"/>
              <a:gd name="connsiteX4" fmla="*/ 1730042 w 1730042"/>
              <a:gd name="connsiteY4" fmla="*/ 1229716 h 1362800"/>
              <a:gd name="connsiteX5" fmla="*/ 1392595 w 1730042"/>
              <a:gd name="connsiteY5" fmla="*/ 1256031 h 1362800"/>
              <a:gd name="connsiteX6" fmla="*/ 1298519 w 1730042"/>
              <a:gd name="connsiteY6" fmla="*/ 1258148 h 1362800"/>
              <a:gd name="connsiteX7" fmla="*/ 1298919 w 1730042"/>
              <a:gd name="connsiteY7" fmla="*/ 751117 h 1362800"/>
              <a:gd name="connsiteX8" fmla="*/ 1203006 w 1730042"/>
              <a:gd name="connsiteY8" fmla="*/ 517003 h 1362800"/>
              <a:gd name="connsiteX9" fmla="*/ 989856 w 1730042"/>
              <a:gd name="connsiteY9" fmla="*/ 418265 h 1362800"/>
              <a:gd name="connsiteX10" fmla="*/ 581676 w 1730042"/>
              <a:gd name="connsiteY10" fmla="*/ 495515 h 1362800"/>
              <a:gd name="connsiteX11" fmla="*/ 468181 w 1730042"/>
              <a:gd name="connsiteY11" fmla="*/ 803004 h 1362800"/>
              <a:gd name="connsiteX12" fmla="*/ 475480 w 1730042"/>
              <a:gd name="connsiteY12" fmla="*/ 1270788 h 1362800"/>
              <a:gd name="connsiteX13" fmla="*/ 486671 w 1730042"/>
              <a:gd name="connsiteY13" fmla="*/ 1361920 h 1362800"/>
              <a:gd name="connsiteX14" fmla="*/ 23433 w 1730042"/>
              <a:gd name="connsiteY14" fmla="*/ 1362800 h 1362800"/>
              <a:gd name="connsiteX15" fmla="*/ 20744 w 1730042"/>
              <a:gd name="connsiteY15" fmla="*/ 1352962 h 1362800"/>
              <a:gd name="connsiteX16" fmla="*/ 23056 w 1730042"/>
              <a:gd name="connsiteY16" fmla="*/ 766614 h 1362800"/>
              <a:gd name="connsiteX17" fmla="*/ 222704 w 1730042"/>
              <a:gd name="connsiteY17" fmla="*/ 180830 h 1362800"/>
              <a:gd name="connsiteX18" fmla="*/ 955749 w 1730042"/>
              <a:gd name="connsiteY18" fmla="*/ 3679 h 1362800"/>
              <a:gd name="connsiteX19" fmla="*/ 1018629 w 1730042"/>
              <a:gd name="connsiteY19" fmla="*/ 80 h 1362800"/>
              <a:gd name="connsiteX0" fmla="*/ 1018629 w 1730042"/>
              <a:gd name="connsiteY0" fmla="*/ 0 h 1362720"/>
              <a:gd name="connsiteX1" fmla="*/ 1395722 w 1730042"/>
              <a:gd name="connsiteY1" fmla="*/ 118537 h 1362720"/>
              <a:gd name="connsiteX2" fmla="*/ 1648476 w 1730042"/>
              <a:gd name="connsiteY2" fmla="*/ 474653 h 1362720"/>
              <a:gd name="connsiteX3" fmla="*/ 1729926 w 1730042"/>
              <a:gd name="connsiteY3" fmla="*/ 1228630 h 1362720"/>
              <a:gd name="connsiteX4" fmla="*/ 1730042 w 1730042"/>
              <a:gd name="connsiteY4" fmla="*/ 1229636 h 1362720"/>
              <a:gd name="connsiteX5" fmla="*/ 1392595 w 1730042"/>
              <a:gd name="connsiteY5" fmla="*/ 1255951 h 1362720"/>
              <a:gd name="connsiteX6" fmla="*/ 1298519 w 1730042"/>
              <a:gd name="connsiteY6" fmla="*/ 1258068 h 1362720"/>
              <a:gd name="connsiteX7" fmla="*/ 1298919 w 1730042"/>
              <a:gd name="connsiteY7" fmla="*/ 751037 h 1362720"/>
              <a:gd name="connsiteX8" fmla="*/ 1203006 w 1730042"/>
              <a:gd name="connsiteY8" fmla="*/ 516923 h 1362720"/>
              <a:gd name="connsiteX9" fmla="*/ 989856 w 1730042"/>
              <a:gd name="connsiteY9" fmla="*/ 418185 h 1362720"/>
              <a:gd name="connsiteX10" fmla="*/ 581676 w 1730042"/>
              <a:gd name="connsiteY10" fmla="*/ 495435 h 1362720"/>
              <a:gd name="connsiteX11" fmla="*/ 468181 w 1730042"/>
              <a:gd name="connsiteY11" fmla="*/ 802924 h 1362720"/>
              <a:gd name="connsiteX12" fmla="*/ 475480 w 1730042"/>
              <a:gd name="connsiteY12" fmla="*/ 1270708 h 1362720"/>
              <a:gd name="connsiteX13" fmla="*/ 486671 w 1730042"/>
              <a:gd name="connsiteY13" fmla="*/ 1361840 h 1362720"/>
              <a:gd name="connsiteX14" fmla="*/ 23433 w 1730042"/>
              <a:gd name="connsiteY14" fmla="*/ 1362720 h 1362720"/>
              <a:gd name="connsiteX15" fmla="*/ 20744 w 1730042"/>
              <a:gd name="connsiteY15" fmla="*/ 1352882 h 1362720"/>
              <a:gd name="connsiteX16" fmla="*/ 23056 w 1730042"/>
              <a:gd name="connsiteY16" fmla="*/ 766534 h 1362720"/>
              <a:gd name="connsiteX17" fmla="*/ 222704 w 1730042"/>
              <a:gd name="connsiteY17" fmla="*/ 180750 h 1362720"/>
              <a:gd name="connsiteX18" fmla="*/ 1018629 w 1730042"/>
              <a:gd name="connsiteY18" fmla="*/ 0 h 1362720"/>
              <a:gd name="connsiteX0" fmla="*/ 1018629 w 1730042"/>
              <a:gd name="connsiteY0" fmla="*/ 286 h 1363006"/>
              <a:gd name="connsiteX1" fmla="*/ 1395722 w 1730042"/>
              <a:gd name="connsiteY1" fmla="*/ 118823 h 1363006"/>
              <a:gd name="connsiteX2" fmla="*/ 1648476 w 1730042"/>
              <a:gd name="connsiteY2" fmla="*/ 474939 h 1363006"/>
              <a:gd name="connsiteX3" fmla="*/ 1729926 w 1730042"/>
              <a:gd name="connsiteY3" fmla="*/ 1228916 h 1363006"/>
              <a:gd name="connsiteX4" fmla="*/ 1730042 w 1730042"/>
              <a:gd name="connsiteY4" fmla="*/ 1229922 h 1363006"/>
              <a:gd name="connsiteX5" fmla="*/ 1392595 w 1730042"/>
              <a:gd name="connsiteY5" fmla="*/ 1256237 h 1363006"/>
              <a:gd name="connsiteX6" fmla="*/ 1298519 w 1730042"/>
              <a:gd name="connsiteY6" fmla="*/ 1258354 h 1363006"/>
              <a:gd name="connsiteX7" fmla="*/ 1298919 w 1730042"/>
              <a:gd name="connsiteY7" fmla="*/ 751323 h 1363006"/>
              <a:gd name="connsiteX8" fmla="*/ 1203006 w 1730042"/>
              <a:gd name="connsiteY8" fmla="*/ 517209 h 1363006"/>
              <a:gd name="connsiteX9" fmla="*/ 989856 w 1730042"/>
              <a:gd name="connsiteY9" fmla="*/ 418471 h 1363006"/>
              <a:gd name="connsiteX10" fmla="*/ 581676 w 1730042"/>
              <a:gd name="connsiteY10" fmla="*/ 495721 h 1363006"/>
              <a:gd name="connsiteX11" fmla="*/ 468181 w 1730042"/>
              <a:gd name="connsiteY11" fmla="*/ 803210 h 1363006"/>
              <a:gd name="connsiteX12" fmla="*/ 475480 w 1730042"/>
              <a:gd name="connsiteY12" fmla="*/ 1270994 h 1363006"/>
              <a:gd name="connsiteX13" fmla="*/ 486671 w 1730042"/>
              <a:gd name="connsiteY13" fmla="*/ 1362126 h 1363006"/>
              <a:gd name="connsiteX14" fmla="*/ 23433 w 1730042"/>
              <a:gd name="connsiteY14" fmla="*/ 1363006 h 1363006"/>
              <a:gd name="connsiteX15" fmla="*/ 20744 w 1730042"/>
              <a:gd name="connsiteY15" fmla="*/ 1353168 h 1363006"/>
              <a:gd name="connsiteX16" fmla="*/ 23056 w 1730042"/>
              <a:gd name="connsiteY16" fmla="*/ 766820 h 1363006"/>
              <a:gd name="connsiteX17" fmla="*/ 222704 w 1730042"/>
              <a:gd name="connsiteY17" fmla="*/ 181036 h 1363006"/>
              <a:gd name="connsiteX18" fmla="*/ 1018629 w 1730042"/>
              <a:gd name="connsiteY18" fmla="*/ 286 h 1363006"/>
              <a:gd name="connsiteX0" fmla="*/ 1018629 w 1730042"/>
              <a:gd name="connsiteY0" fmla="*/ 286 h 1363006"/>
              <a:gd name="connsiteX1" fmla="*/ 1395722 w 1730042"/>
              <a:gd name="connsiteY1" fmla="*/ 118823 h 1363006"/>
              <a:gd name="connsiteX2" fmla="*/ 1648476 w 1730042"/>
              <a:gd name="connsiteY2" fmla="*/ 474939 h 1363006"/>
              <a:gd name="connsiteX3" fmla="*/ 1729926 w 1730042"/>
              <a:gd name="connsiteY3" fmla="*/ 1228916 h 1363006"/>
              <a:gd name="connsiteX4" fmla="*/ 1730042 w 1730042"/>
              <a:gd name="connsiteY4" fmla="*/ 1229922 h 1363006"/>
              <a:gd name="connsiteX5" fmla="*/ 1392595 w 1730042"/>
              <a:gd name="connsiteY5" fmla="*/ 1256237 h 1363006"/>
              <a:gd name="connsiteX6" fmla="*/ 1298519 w 1730042"/>
              <a:gd name="connsiteY6" fmla="*/ 1258354 h 1363006"/>
              <a:gd name="connsiteX7" fmla="*/ 1298919 w 1730042"/>
              <a:gd name="connsiteY7" fmla="*/ 751323 h 1363006"/>
              <a:gd name="connsiteX8" fmla="*/ 1203006 w 1730042"/>
              <a:gd name="connsiteY8" fmla="*/ 517209 h 1363006"/>
              <a:gd name="connsiteX9" fmla="*/ 989856 w 1730042"/>
              <a:gd name="connsiteY9" fmla="*/ 418471 h 1363006"/>
              <a:gd name="connsiteX10" fmla="*/ 581676 w 1730042"/>
              <a:gd name="connsiteY10" fmla="*/ 495721 h 1363006"/>
              <a:gd name="connsiteX11" fmla="*/ 468181 w 1730042"/>
              <a:gd name="connsiteY11" fmla="*/ 803210 h 1363006"/>
              <a:gd name="connsiteX12" fmla="*/ 475480 w 1730042"/>
              <a:gd name="connsiteY12" fmla="*/ 1270994 h 1363006"/>
              <a:gd name="connsiteX13" fmla="*/ 370569 w 1730042"/>
              <a:gd name="connsiteY13" fmla="*/ 1362126 h 1363006"/>
              <a:gd name="connsiteX14" fmla="*/ 23433 w 1730042"/>
              <a:gd name="connsiteY14" fmla="*/ 1363006 h 1363006"/>
              <a:gd name="connsiteX15" fmla="*/ 20744 w 1730042"/>
              <a:gd name="connsiteY15" fmla="*/ 1353168 h 1363006"/>
              <a:gd name="connsiteX16" fmla="*/ 23056 w 1730042"/>
              <a:gd name="connsiteY16" fmla="*/ 766820 h 1363006"/>
              <a:gd name="connsiteX17" fmla="*/ 222704 w 1730042"/>
              <a:gd name="connsiteY17" fmla="*/ 181036 h 1363006"/>
              <a:gd name="connsiteX18" fmla="*/ 1018629 w 1730042"/>
              <a:gd name="connsiteY18" fmla="*/ 286 h 1363006"/>
              <a:gd name="connsiteX0" fmla="*/ 1018629 w 1730042"/>
              <a:gd name="connsiteY0" fmla="*/ 286 h 1363006"/>
              <a:gd name="connsiteX1" fmla="*/ 1395722 w 1730042"/>
              <a:gd name="connsiteY1" fmla="*/ 118823 h 1363006"/>
              <a:gd name="connsiteX2" fmla="*/ 1648476 w 1730042"/>
              <a:gd name="connsiteY2" fmla="*/ 474939 h 1363006"/>
              <a:gd name="connsiteX3" fmla="*/ 1729926 w 1730042"/>
              <a:gd name="connsiteY3" fmla="*/ 1228916 h 1363006"/>
              <a:gd name="connsiteX4" fmla="*/ 1730042 w 1730042"/>
              <a:gd name="connsiteY4" fmla="*/ 1229922 h 1363006"/>
              <a:gd name="connsiteX5" fmla="*/ 1392595 w 1730042"/>
              <a:gd name="connsiteY5" fmla="*/ 1256237 h 1363006"/>
              <a:gd name="connsiteX6" fmla="*/ 1298519 w 1730042"/>
              <a:gd name="connsiteY6" fmla="*/ 1258354 h 1363006"/>
              <a:gd name="connsiteX7" fmla="*/ 1298919 w 1730042"/>
              <a:gd name="connsiteY7" fmla="*/ 751323 h 1363006"/>
              <a:gd name="connsiteX8" fmla="*/ 1203006 w 1730042"/>
              <a:gd name="connsiteY8" fmla="*/ 517209 h 1363006"/>
              <a:gd name="connsiteX9" fmla="*/ 989856 w 1730042"/>
              <a:gd name="connsiteY9" fmla="*/ 418471 h 1363006"/>
              <a:gd name="connsiteX10" fmla="*/ 581676 w 1730042"/>
              <a:gd name="connsiteY10" fmla="*/ 495721 h 1363006"/>
              <a:gd name="connsiteX11" fmla="*/ 468181 w 1730042"/>
              <a:gd name="connsiteY11" fmla="*/ 803210 h 1363006"/>
              <a:gd name="connsiteX12" fmla="*/ 375964 w 1730042"/>
              <a:gd name="connsiteY12" fmla="*/ 1227033 h 1363006"/>
              <a:gd name="connsiteX13" fmla="*/ 370569 w 1730042"/>
              <a:gd name="connsiteY13" fmla="*/ 1362126 h 1363006"/>
              <a:gd name="connsiteX14" fmla="*/ 23433 w 1730042"/>
              <a:gd name="connsiteY14" fmla="*/ 1363006 h 1363006"/>
              <a:gd name="connsiteX15" fmla="*/ 20744 w 1730042"/>
              <a:gd name="connsiteY15" fmla="*/ 1353168 h 1363006"/>
              <a:gd name="connsiteX16" fmla="*/ 23056 w 1730042"/>
              <a:gd name="connsiteY16" fmla="*/ 766820 h 1363006"/>
              <a:gd name="connsiteX17" fmla="*/ 222704 w 1730042"/>
              <a:gd name="connsiteY17" fmla="*/ 181036 h 1363006"/>
              <a:gd name="connsiteX18" fmla="*/ 1018629 w 1730042"/>
              <a:gd name="connsiteY18" fmla="*/ 286 h 1363006"/>
              <a:gd name="connsiteX0" fmla="*/ 1018629 w 1730042"/>
              <a:gd name="connsiteY0" fmla="*/ 286 h 1363006"/>
              <a:gd name="connsiteX1" fmla="*/ 1395722 w 1730042"/>
              <a:gd name="connsiteY1" fmla="*/ 118823 h 1363006"/>
              <a:gd name="connsiteX2" fmla="*/ 1648476 w 1730042"/>
              <a:gd name="connsiteY2" fmla="*/ 474939 h 1363006"/>
              <a:gd name="connsiteX3" fmla="*/ 1729926 w 1730042"/>
              <a:gd name="connsiteY3" fmla="*/ 1228916 h 1363006"/>
              <a:gd name="connsiteX4" fmla="*/ 1730042 w 1730042"/>
              <a:gd name="connsiteY4" fmla="*/ 1229922 h 1363006"/>
              <a:gd name="connsiteX5" fmla="*/ 1392595 w 1730042"/>
              <a:gd name="connsiteY5" fmla="*/ 1256237 h 1363006"/>
              <a:gd name="connsiteX6" fmla="*/ 1298519 w 1730042"/>
              <a:gd name="connsiteY6" fmla="*/ 1258354 h 1363006"/>
              <a:gd name="connsiteX7" fmla="*/ 1298919 w 1730042"/>
              <a:gd name="connsiteY7" fmla="*/ 751323 h 1363006"/>
              <a:gd name="connsiteX8" fmla="*/ 1203006 w 1730042"/>
              <a:gd name="connsiteY8" fmla="*/ 517209 h 1363006"/>
              <a:gd name="connsiteX9" fmla="*/ 989856 w 1730042"/>
              <a:gd name="connsiteY9" fmla="*/ 418471 h 1363006"/>
              <a:gd name="connsiteX10" fmla="*/ 581676 w 1730042"/>
              <a:gd name="connsiteY10" fmla="*/ 495721 h 1363006"/>
              <a:gd name="connsiteX11" fmla="*/ 416351 w 1730042"/>
              <a:gd name="connsiteY11" fmla="*/ 756500 h 1363006"/>
              <a:gd name="connsiteX12" fmla="*/ 375964 w 1730042"/>
              <a:gd name="connsiteY12" fmla="*/ 1227033 h 1363006"/>
              <a:gd name="connsiteX13" fmla="*/ 370569 w 1730042"/>
              <a:gd name="connsiteY13" fmla="*/ 1362126 h 1363006"/>
              <a:gd name="connsiteX14" fmla="*/ 23433 w 1730042"/>
              <a:gd name="connsiteY14" fmla="*/ 1363006 h 1363006"/>
              <a:gd name="connsiteX15" fmla="*/ 20744 w 1730042"/>
              <a:gd name="connsiteY15" fmla="*/ 1353168 h 1363006"/>
              <a:gd name="connsiteX16" fmla="*/ 23056 w 1730042"/>
              <a:gd name="connsiteY16" fmla="*/ 766820 h 1363006"/>
              <a:gd name="connsiteX17" fmla="*/ 222704 w 1730042"/>
              <a:gd name="connsiteY17" fmla="*/ 181036 h 1363006"/>
              <a:gd name="connsiteX18" fmla="*/ 1018629 w 1730042"/>
              <a:gd name="connsiteY18" fmla="*/ 286 h 1363006"/>
              <a:gd name="connsiteX0" fmla="*/ 1018629 w 1731453"/>
              <a:gd name="connsiteY0" fmla="*/ 286 h 1363006"/>
              <a:gd name="connsiteX1" fmla="*/ 1395722 w 1731453"/>
              <a:gd name="connsiteY1" fmla="*/ 118823 h 1363006"/>
              <a:gd name="connsiteX2" fmla="*/ 1648476 w 1731453"/>
              <a:gd name="connsiteY2" fmla="*/ 474939 h 1363006"/>
              <a:gd name="connsiteX3" fmla="*/ 1729926 w 1731453"/>
              <a:gd name="connsiteY3" fmla="*/ 1228916 h 1363006"/>
              <a:gd name="connsiteX4" fmla="*/ 1730042 w 1731453"/>
              <a:gd name="connsiteY4" fmla="*/ 1229922 h 1363006"/>
              <a:gd name="connsiteX5" fmla="*/ 1392595 w 1731453"/>
              <a:gd name="connsiteY5" fmla="*/ 1256237 h 1363006"/>
              <a:gd name="connsiteX6" fmla="*/ 1298519 w 1731453"/>
              <a:gd name="connsiteY6" fmla="*/ 1258354 h 1363006"/>
              <a:gd name="connsiteX7" fmla="*/ 1298919 w 1731453"/>
              <a:gd name="connsiteY7" fmla="*/ 751323 h 1363006"/>
              <a:gd name="connsiteX8" fmla="*/ 1203006 w 1731453"/>
              <a:gd name="connsiteY8" fmla="*/ 517209 h 1363006"/>
              <a:gd name="connsiteX9" fmla="*/ 989856 w 1731453"/>
              <a:gd name="connsiteY9" fmla="*/ 418471 h 1363006"/>
              <a:gd name="connsiteX10" fmla="*/ 581676 w 1731453"/>
              <a:gd name="connsiteY10" fmla="*/ 495721 h 1363006"/>
              <a:gd name="connsiteX11" fmla="*/ 416351 w 1731453"/>
              <a:gd name="connsiteY11" fmla="*/ 756500 h 1363006"/>
              <a:gd name="connsiteX12" fmla="*/ 375964 w 1731453"/>
              <a:gd name="connsiteY12" fmla="*/ 1227033 h 1363006"/>
              <a:gd name="connsiteX13" fmla="*/ 370569 w 1731453"/>
              <a:gd name="connsiteY13" fmla="*/ 1362126 h 1363006"/>
              <a:gd name="connsiteX14" fmla="*/ 23433 w 1731453"/>
              <a:gd name="connsiteY14" fmla="*/ 1363006 h 1363006"/>
              <a:gd name="connsiteX15" fmla="*/ 20744 w 1731453"/>
              <a:gd name="connsiteY15" fmla="*/ 1353168 h 1363006"/>
              <a:gd name="connsiteX16" fmla="*/ 23056 w 1731453"/>
              <a:gd name="connsiteY16" fmla="*/ 766820 h 1363006"/>
              <a:gd name="connsiteX17" fmla="*/ 222704 w 1731453"/>
              <a:gd name="connsiteY17" fmla="*/ 181036 h 1363006"/>
              <a:gd name="connsiteX18" fmla="*/ 1018629 w 1731453"/>
              <a:gd name="connsiteY18" fmla="*/ 286 h 1363006"/>
              <a:gd name="connsiteX0" fmla="*/ 1018629 w 1733229"/>
              <a:gd name="connsiteY0" fmla="*/ 286 h 1363006"/>
              <a:gd name="connsiteX1" fmla="*/ 1395722 w 1733229"/>
              <a:gd name="connsiteY1" fmla="*/ 118823 h 1363006"/>
              <a:gd name="connsiteX2" fmla="*/ 1648476 w 1733229"/>
              <a:gd name="connsiteY2" fmla="*/ 474939 h 1363006"/>
              <a:gd name="connsiteX3" fmla="*/ 1729926 w 1733229"/>
              <a:gd name="connsiteY3" fmla="*/ 1228916 h 1363006"/>
              <a:gd name="connsiteX4" fmla="*/ 1730042 w 1733229"/>
              <a:gd name="connsiteY4" fmla="*/ 1229922 h 1363006"/>
              <a:gd name="connsiteX5" fmla="*/ 1541875 w 1733229"/>
              <a:gd name="connsiteY5" fmla="*/ 1264479 h 1363006"/>
              <a:gd name="connsiteX6" fmla="*/ 1298519 w 1733229"/>
              <a:gd name="connsiteY6" fmla="*/ 1258354 h 1363006"/>
              <a:gd name="connsiteX7" fmla="*/ 1298919 w 1733229"/>
              <a:gd name="connsiteY7" fmla="*/ 751323 h 1363006"/>
              <a:gd name="connsiteX8" fmla="*/ 1203006 w 1733229"/>
              <a:gd name="connsiteY8" fmla="*/ 517209 h 1363006"/>
              <a:gd name="connsiteX9" fmla="*/ 989856 w 1733229"/>
              <a:gd name="connsiteY9" fmla="*/ 418471 h 1363006"/>
              <a:gd name="connsiteX10" fmla="*/ 581676 w 1733229"/>
              <a:gd name="connsiteY10" fmla="*/ 495721 h 1363006"/>
              <a:gd name="connsiteX11" fmla="*/ 416351 w 1733229"/>
              <a:gd name="connsiteY11" fmla="*/ 756500 h 1363006"/>
              <a:gd name="connsiteX12" fmla="*/ 375964 w 1733229"/>
              <a:gd name="connsiteY12" fmla="*/ 1227033 h 1363006"/>
              <a:gd name="connsiteX13" fmla="*/ 370569 w 1733229"/>
              <a:gd name="connsiteY13" fmla="*/ 1362126 h 1363006"/>
              <a:gd name="connsiteX14" fmla="*/ 23433 w 1733229"/>
              <a:gd name="connsiteY14" fmla="*/ 1363006 h 1363006"/>
              <a:gd name="connsiteX15" fmla="*/ 20744 w 1733229"/>
              <a:gd name="connsiteY15" fmla="*/ 1353168 h 1363006"/>
              <a:gd name="connsiteX16" fmla="*/ 23056 w 1733229"/>
              <a:gd name="connsiteY16" fmla="*/ 766820 h 1363006"/>
              <a:gd name="connsiteX17" fmla="*/ 222704 w 1733229"/>
              <a:gd name="connsiteY17" fmla="*/ 181036 h 1363006"/>
              <a:gd name="connsiteX18" fmla="*/ 1018629 w 1733229"/>
              <a:gd name="connsiteY18" fmla="*/ 286 h 1363006"/>
              <a:gd name="connsiteX0" fmla="*/ 1018629 w 1733229"/>
              <a:gd name="connsiteY0" fmla="*/ 286 h 1363006"/>
              <a:gd name="connsiteX1" fmla="*/ 1395722 w 1733229"/>
              <a:gd name="connsiteY1" fmla="*/ 118823 h 1363006"/>
              <a:gd name="connsiteX2" fmla="*/ 1648476 w 1733229"/>
              <a:gd name="connsiteY2" fmla="*/ 474939 h 1363006"/>
              <a:gd name="connsiteX3" fmla="*/ 1729926 w 1733229"/>
              <a:gd name="connsiteY3" fmla="*/ 1228916 h 1363006"/>
              <a:gd name="connsiteX4" fmla="*/ 1730042 w 1733229"/>
              <a:gd name="connsiteY4" fmla="*/ 1229922 h 1363006"/>
              <a:gd name="connsiteX5" fmla="*/ 1541875 w 1733229"/>
              <a:gd name="connsiteY5" fmla="*/ 1264479 h 1363006"/>
              <a:gd name="connsiteX6" fmla="*/ 1422920 w 1733229"/>
              <a:gd name="connsiteY6" fmla="*/ 1277587 h 1363006"/>
              <a:gd name="connsiteX7" fmla="*/ 1298919 w 1733229"/>
              <a:gd name="connsiteY7" fmla="*/ 751323 h 1363006"/>
              <a:gd name="connsiteX8" fmla="*/ 1203006 w 1733229"/>
              <a:gd name="connsiteY8" fmla="*/ 517209 h 1363006"/>
              <a:gd name="connsiteX9" fmla="*/ 989856 w 1733229"/>
              <a:gd name="connsiteY9" fmla="*/ 418471 h 1363006"/>
              <a:gd name="connsiteX10" fmla="*/ 581676 w 1733229"/>
              <a:gd name="connsiteY10" fmla="*/ 495721 h 1363006"/>
              <a:gd name="connsiteX11" fmla="*/ 416351 w 1733229"/>
              <a:gd name="connsiteY11" fmla="*/ 756500 h 1363006"/>
              <a:gd name="connsiteX12" fmla="*/ 375964 w 1733229"/>
              <a:gd name="connsiteY12" fmla="*/ 1227033 h 1363006"/>
              <a:gd name="connsiteX13" fmla="*/ 370569 w 1733229"/>
              <a:gd name="connsiteY13" fmla="*/ 1362126 h 1363006"/>
              <a:gd name="connsiteX14" fmla="*/ 23433 w 1733229"/>
              <a:gd name="connsiteY14" fmla="*/ 1363006 h 1363006"/>
              <a:gd name="connsiteX15" fmla="*/ 20744 w 1733229"/>
              <a:gd name="connsiteY15" fmla="*/ 1353168 h 1363006"/>
              <a:gd name="connsiteX16" fmla="*/ 23056 w 1733229"/>
              <a:gd name="connsiteY16" fmla="*/ 766820 h 1363006"/>
              <a:gd name="connsiteX17" fmla="*/ 222704 w 1733229"/>
              <a:gd name="connsiteY17" fmla="*/ 181036 h 1363006"/>
              <a:gd name="connsiteX18" fmla="*/ 1018629 w 1733229"/>
              <a:gd name="connsiteY18" fmla="*/ 286 h 1363006"/>
              <a:gd name="connsiteX0" fmla="*/ 1018629 w 1733229"/>
              <a:gd name="connsiteY0" fmla="*/ 286 h 1363006"/>
              <a:gd name="connsiteX1" fmla="*/ 1395722 w 1733229"/>
              <a:gd name="connsiteY1" fmla="*/ 118823 h 1363006"/>
              <a:gd name="connsiteX2" fmla="*/ 1648476 w 1733229"/>
              <a:gd name="connsiteY2" fmla="*/ 474939 h 1363006"/>
              <a:gd name="connsiteX3" fmla="*/ 1729926 w 1733229"/>
              <a:gd name="connsiteY3" fmla="*/ 1228916 h 1363006"/>
              <a:gd name="connsiteX4" fmla="*/ 1730042 w 1733229"/>
              <a:gd name="connsiteY4" fmla="*/ 1229922 h 1363006"/>
              <a:gd name="connsiteX5" fmla="*/ 1541875 w 1733229"/>
              <a:gd name="connsiteY5" fmla="*/ 1264479 h 1363006"/>
              <a:gd name="connsiteX6" fmla="*/ 1422920 w 1733229"/>
              <a:gd name="connsiteY6" fmla="*/ 1277587 h 1363006"/>
              <a:gd name="connsiteX7" fmla="*/ 1346608 w 1733229"/>
              <a:gd name="connsiteY7" fmla="*/ 745828 h 1363006"/>
              <a:gd name="connsiteX8" fmla="*/ 1203006 w 1733229"/>
              <a:gd name="connsiteY8" fmla="*/ 517209 h 1363006"/>
              <a:gd name="connsiteX9" fmla="*/ 989856 w 1733229"/>
              <a:gd name="connsiteY9" fmla="*/ 418471 h 1363006"/>
              <a:gd name="connsiteX10" fmla="*/ 581676 w 1733229"/>
              <a:gd name="connsiteY10" fmla="*/ 495721 h 1363006"/>
              <a:gd name="connsiteX11" fmla="*/ 416351 w 1733229"/>
              <a:gd name="connsiteY11" fmla="*/ 756500 h 1363006"/>
              <a:gd name="connsiteX12" fmla="*/ 375964 w 1733229"/>
              <a:gd name="connsiteY12" fmla="*/ 1227033 h 1363006"/>
              <a:gd name="connsiteX13" fmla="*/ 370569 w 1733229"/>
              <a:gd name="connsiteY13" fmla="*/ 1362126 h 1363006"/>
              <a:gd name="connsiteX14" fmla="*/ 23433 w 1733229"/>
              <a:gd name="connsiteY14" fmla="*/ 1363006 h 1363006"/>
              <a:gd name="connsiteX15" fmla="*/ 20744 w 1733229"/>
              <a:gd name="connsiteY15" fmla="*/ 1353168 h 1363006"/>
              <a:gd name="connsiteX16" fmla="*/ 23056 w 1733229"/>
              <a:gd name="connsiteY16" fmla="*/ 766820 h 1363006"/>
              <a:gd name="connsiteX17" fmla="*/ 222704 w 1733229"/>
              <a:gd name="connsiteY17" fmla="*/ 181036 h 1363006"/>
              <a:gd name="connsiteX18" fmla="*/ 1018629 w 1733229"/>
              <a:gd name="connsiteY18" fmla="*/ 286 h 1363006"/>
              <a:gd name="connsiteX0" fmla="*/ 1018629 w 1733229"/>
              <a:gd name="connsiteY0" fmla="*/ 286 h 1363006"/>
              <a:gd name="connsiteX1" fmla="*/ 1395722 w 1733229"/>
              <a:gd name="connsiteY1" fmla="*/ 118823 h 1363006"/>
              <a:gd name="connsiteX2" fmla="*/ 1648476 w 1733229"/>
              <a:gd name="connsiteY2" fmla="*/ 474939 h 1363006"/>
              <a:gd name="connsiteX3" fmla="*/ 1729926 w 1733229"/>
              <a:gd name="connsiteY3" fmla="*/ 1228916 h 1363006"/>
              <a:gd name="connsiteX4" fmla="*/ 1730042 w 1733229"/>
              <a:gd name="connsiteY4" fmla="*/ 1229922 h 1363006"/>
              <a:gd name="connsiteX5" fmla="*/ 1541875 w 1733229"/>
              <a:gd name="connsiteY5" fmla="*/ 1264479 h 1363006"/>
              <a:gd name="connsiteX6" fmla="*/ 1422923 w 1733229"/>
              <a:gd name="connsiteY6" fmla="*/ 1277587 h 1363006"/>
              <a:gd name="connsiteX7" fmla="*/ 1346608 w 1733229"/>
              <a:gd name="connsiteY7" fmla="*/ 745828 h 1363006"/>
              <a:gd name="connsiteX8" fmla="*/ 1203006 w 1733229"/>
              <a:gd name="connsiteY8" fmla="*/ 517209 h 1363006"/>
              <a:gd name="connsiteX9" fmla="*/ 989856 w 1733229"/>
              <a:gd name="connsiteY9" fmla="*/ 418471 h 1363006"/>
              <a:gd name="connsiteX10" fmla="*/ 581676 w 1733229"/>
              <a:gd name="connsiteY10" fmla="*/ 495721 h 1363006"/>
              <a:gd name="connsiteX11" fmla="*/ 416351 w 1733229"/>
              <a:gd name="connsiteY11" fmla="*/ 756500 h 1363006"/>
              <a:gd name="connsiteX12" fmla="*/ 375964 w 1733229"/>
              <a:gd name="connsiteY12" fmla="*/ 1227033 h 1363006"/>
              <a:gd name="connsiteX13" fmla="*/ 370569 w 1733229"/>
              <a:gd name="connsiteY13" fmla="*/ 1362126 h 1363006"/>
              <a:gd name="connsiteX14" fmla="*/ 23433 w 1733229"/>
              <a:gd name="connsiteY14" fmla="*/ 1363006 h 1363006"/>
              <a:gd name="connsiteX15" fmla="*/ 20744 w 1733229"/>
              <a:gd name="connsiteY15" fmla="*/ 1353168 h 1363006"/>
              <a:gd name="connsiteX16" fmla="*/ 23056 w 1733229"/>
              <a:gd name="connsiteY16" fmla="*/ 766820 h 1363006"/>
              <a:gd name="connsiteX17" fmla="*/ 222704 w 1733229"/>
              <a:gd name="connsiteY17" fmla="*/ 181036 h 1363006"/>
              <a:gd name="connsiteX18" fmla="*/ 1018629 w 1733229"/>
              <a:gd name="connsiteY18" fmla="*/ 286 h 1363006"/>
              <a:gd name="connsiteX0" fmla="*/ 1018629 w 1733229"/>
              <a:gd name="connsiteY0" fmla="*/ 286 h 1363006"/>
              <a:gd name="connsiteX1" fmla="*/ 1395722 w 1733229"/>
              <a:gd name="connsiteY1" fmla="*/ 118823 h 1363006"/>
              <a:gd name="connsiteX2" fmla="*/ 1648476 w 1733229"/>
              <a:gd name="connsiteY2" fmla="*/ 474939 h 1363006"/>
              <a:gd name="connsiteX3" fmla="*/ 1729926 w 1733229"/>
              <a:gd name="connsiteY3" fmla="*/ 1228916 h 1363006"/>
              <a:gd name="connsiteX4" fmla="*/ 1730042 w 1733229"/>
              <a:gd name="connsiteY4" fmla="*/ 1229922 h 1363006"/>
              <a:gd name="connsiteX5" fmla="*/ 1541875 w 1733229"/>
              <a:gd name="connsiteY5" fmla="*/ 1264479 h 1363006"/>
              <a:gd name="connsiteX6" fmla="*/ 1439512 w 1733229"/>
              <a:gd name="connsiteY6" fmla="*/ 1263850 h 1363006"/>
              <a:gd name="connsiteX7" fmla="*/ 1346608 w 1733229"/>
              <a:gd name="connsiteY7" fmla="*/ 745828 h 1363006"/>
              <a:gd name="connsiteX8" fmla="*/ 1203006 w 1733229"/>
              <a:gd name="connsiteY8" fmla="*/ 517209 h 1363006"/>
              <a:gd name="connsiteX9" fmla="*/ 989856 w 1733229"/>
              <a:gd name="connsiteY9" fmla="*/ 418471 h 1363006"/>
              <a:gd name="connsiteX10" fmla="*/ 581676 w 1733229"/>
              <a:gd name="connsiteY10" fmla="*/ 495721 h 1363006"/>
              <a:gd name="connsiteX11" fmla="*/ 416351 w 1733229"/>
              <a:gd name="connsiteY11" fmla="*/ 756500 h 1363006"/>
              <a:gd name="connsiteX12" fmla="*/ 375964 w 1733229"/>
              <a:gd name="connsiteY12" fmla="*/ 1227033 h 1363006"/>
              <a:gd name="connsiteX13" fmla="*/ 370569 w 1733229"/>
              <a:gd name="connsiteY13" fmla="*/ 1362126 h 1363006"/>
              <a:gd name="connsiteX14" fmla="*/ 23433 w 1733229"/>
              <a:gd name="connsiteY14" fmla="*/ 1363006 h 1363006"/>
              <a:gd name="connsiteX15" fmla="*/ 20744 w 1733229"/>
              <a:gd name="connsiteY15" fmla="*/ 1353168 h 1363006"/>
              <a:gd name="connsiteX16" fmla="*/ 23056 w 1733229"/>
              <a:gd name="connsiteY16" fmla="*/ 766820 h 1363006"/>
              <a:gd name="connsiteX17" fmla="*/ 222704 w 1733229"/>
              <a:gd name="connsiteY17" fmla="*/ 181036 h 1363006"/>
              <a:gd name="connsiteX18" fmla="*/ 1018629 w 1733229"/>
              <a:gd name="connsiteY18" fmla="*/ 286 h 1363006"/>
              <a:gd name="connsiteX0" fmla="*/ 1018629 w 1733229"/>
              <a:gd name="connsiteY0" fmla="*/ 286 h 1363006"/>
              <a:gd name="connsiteX1" fmla="*/ 1395722 w 1733229"/>
              <a:gd name="connsiteY1" fmla="*/ 118823 h 1363006"/>
              <a:gd name="connsiteX2" fmla="*/ 1648476 w 1733229"/>
              <a:gd name="connsiteY2" fmla="*/ 474939 h 1363006"/>
              <a:gd name="connsiteX3" fmla="*/ 1729926 w 1733229"/>
              <a:gd name="connsiteY3" fmla="*/ 1228916 h 1363006"/>
              <a:gd name="connsiteX4" fmla="*/ 1730042 w 1733229"/>
              <a:gd name="connsiteY4" fmla="*/ 1229922 h 1363006"/>
              <a:gd name="connsiteX5" fmla="*/ 1541875 w 1733229"/>
              <a:gd name="connsiteY5" fmla="*/ 1264479 h 1363006"/>
              <a:gd name="connsiteX6" fmla="*/ 1439512 w 1733229"/>
              <a:gd name="connsiteY6" fmla="*/ 1263850 h 1363006"/>
              <a:gd name="connsiteX7" fmla="*/ 1361124 w 1733229"/>
              <a:gd name="connsiteY7" fmla="*/ 721099 h 1363006"/>
              <a:gd name="connsiteX8" fmla="*/ 1203006 w 1733229"/>
              <a:gd name="connsiteY8" fmla="*/ 517209 h 1363006"/>
              <a:gd name="connsiteX9" fmla="*/ 989856 w 1733229"/>
              <a:gd name="connsiteY9" fmla="*/ 418471 h 1363006"/>
              <a:gd name="connsiteX10" fmla="*/ 581676 w 1733229"/>
              <a:gd name="connsiteY10" fmla="*/ 495721 h 1363006"/>
              <a:gd name="connsiteX11" fmla="*/ 416351 w 1733229"/>
              <a:gd name="connsiteY11" fmla="*/ 756500 h 1363006"/>
              <a:gd name="connsiteX12" fmla="*/ 375964 w 1733229"/>
              <a:gd name="connsiteY12" fmla="*/ 1227033 h 1363006"/>
              <a:gd name="connsiteX13" fmla="*/ 370569 w 1733229"/>
              <a:gd name="connsiteY13" fmla="*/ 1362126 h 1363006"/>
              <a:gd name="connsiteX14" fmla="*/ 23433 w 1733229"/>
              <a:gd name="connsiteY14" fmla="*/ 1363006 h 1363006"/>
              <a:gd name="connsiteX15" fmla="*/ 20744 w 1733229"/>
              <a:gd name="connsiteY15" fmla="*/ 1353168 h 1363006"/>
              <a:gd name="connsiteX16" fmla="*/ 23056 w 1733229"/>
              <a:gd name="connsiteY16" fmla="*/ 766820 h 1363006"/>
              <a:gd name="connsiteX17" fmla="*/ 222704 w 1733229"/>
              <a:gd name="connsiteY17" fmla="*/ 181036 h 1363006"/>
              <a:gd name="connsiteX18" fmla="*/ 1018629 w 1733229"/>
              <a:gd name="connsiteY18" fmla="*/ 286 h 1363006"/>
              <a:gd name="connsiteX0" fmla="*/ 1018629 w 1733229"/>
              <a:gd name="connsiteY0" fmla="*/ 286 h 1363006"/>
              <a:gd name="connsiteX1" fmla="*/ 1362552 w 1733229"/>
              <a:gd name="connsiteY1" fmla="*/ 165531 h 1363006"/>
              <a:gd name="connsiteX2" fmla="*/ 1648476 w 1733229"/>
              <a:gd name="connsiteY2" fmla="*/ 474939 h 1363006"/>
              <a:gd name="connsiteX3" fmla="*/ 1729926 w 1733229"/>
              <a:gd name="connsiteY3" fmla="*/ 1228916 h 1363006"/>
              <a:gd name="connsiteX4" fmla="*/ 1730042 w 1733229"/>
              <a:gd name="connsiteY4" fmla="*/ 1229922 h 1363006"/>
              <a:gd name="connsiteX5" fmla="*/ 1541875 w 1733229"/>
              <a:gd name="connsiteY5" fmla="*/ 1264479 h 1363006"/>
              <a:gd name="connsiteX6" fmla="*/ 1439512 w 1733229"/>
              <a:gd name="connsiteY6" fmla="*/ 1263850 h 1363006"/>
              <a:gd name="connsiteX7" fmla="*/ 1361124 w 1733229"/>
              <a:gd name="connsiteY7" fmla="*/ 721099 h 1363006"/>
              <a:gd name="connsiteX8" fmla="*/ 1203006 w 1733229"/>
              <a:gd name="connsiteY8" fmla="*/ 517209 h 1363006"/>
              <a:gd name="connsiteX9" fmla="*/ 989856 w 1733229"/>
              <a:gd name="connsiteY9" fmla="*/ 418471 h 1363006"/>
              <a:gd name="connsiteX10" fmla="*/ 581676 w 1733229"/>
              <a:gd name="connsiteY10" fmla="*/ 495721 h 1363006"/>
              <a:gd name="connsiteX11" fmla="*/ 416351 w 1733229"/>
              <a:gd name="connsiteY11" fmla="*/ 756500 h 1363006"/>
              <a:gd name="connsiteX12" fmla="*/ 375964 w 1733229"/>
              <a:gd name="connsiteY12" fmla="*/ 1227033 h 1363006"/>
              <a:gd name="connsiteX13" fmla="*/ 370569 w 1733229"/>
              <a:gd name="connsiteY13" fmla="*/ 1362126 h 1363006"/>
              <a:gd name="connsiteX14" fmla="*/ 23433 w 1733229"/>
              <a:gd name="connsiteY14" fmla="*/ 1363006 h 1363006"/>
              <a:gd name="connsiteX15" fmla="*/ 20744 w 1733229"/>
              <a:gd name="connsiteY15" fmla="*/ 1353168 h 1363006"/>
              <a:gd name="connsiteX16" fmla="*/ 23056 w 1733229"/>
              <a:gd name="connsiteY16" fmla="*/ 766820 h 1363006"/>
              <a:gd name="connsiteX17" fmla="*/ 222704 w 1733229"/>
              <a:gd name="connsiteY17" fmla="*/ 181036 h 1363006"/>
              <a:gd name="connsiteX18" fmla="*/ 1018629 w 1733229"/>
              <a:gd name="connsiteY18" fmla="*/ 286 h 1363006"/>
              <a:gd name="connsiteX0" fmla="*/ 1018629 w 1733229"/>
              <a:gd name="connsiteY0" fmla="*/ 286 h 1363006"/>
              <a:gd name="connsiteX1" fmla="*/ 1362552 w 1733229"/>
              <a:gd name="connsiteY1" fmla="*/ 165531 h 1363006"/>
              <a:gd name="connsiteX2" fmla="*/ 1642258 w 1733229"/>
              <a:gd name="connsiteY2" fmla="*/ 518900 h 1363006"/>
              <a:gd name="connsiteX3" fmla="*/ 1729926 w 1733229"/>
              <a:gd name="connsiteY3" fmla="*/ 1228916 h 1363006"/>
              <a:gd name="connsiteX4" fmla="*/ 1730042 w 1733229"/>
              <a:gd name="connsiteY4" fmla="*/ 1229922 h 1363006"/>
              <a:gd name="connsiteX5" fmla="*/ 1541875 w 1733229"/>
              <a:gd name="connsiteY5" fmla="*/ 1264479 h 1363006"/>
              <a:gd name="connsiteX6" fmla="*/ 1439512 w 1733229"/>
              <a:gd name="connsiteY6" fmla="*/ 1263850 h 1363006"/>
              <a:gd name="connsiteX7" fmla="*/ 1361124 w 1733229"/>
              <a:gd name="connsiteY7" fmla="*/ 721099 h 1363006"/>
              <a:gd name="connsiteX8" fmla="*/ 1203006 w 1733229"/>
              <a:gd name="connsiteY8" fmla="*/ 517209 h 1363006"/>
              <a:gd name="connsiteX9" fmla="*/ 989856 w 1733229"/>
              <a:gd name="connsiteY9" fmla="*/ 418471 h 1363006"/>
              <a:gd name="connsiteX10" fmla="*/ 581676 w 1733229"/>
              <a:gd name="connsiteY10" fmla="*/ 495721 h 1363006"/>
              <a:gd name="connsiteX11" fmla="*/ 416351 w 1733229"/>
              <a:gd name="connsiteY11" fmla="*/ 756500 h 1363006"/>
              <a:gd name="connsiteX12" fmla="*/ 375964 w 1733229"/>
              <a:gd name="connsiteY12" fmla="*/ 1227033 h 1363006"/>
              <a:gd name="connsiteX13" fmla="*/ 370569 w 1733229"/>
              <a:gd name="connsiteY13" fmla="*/ 1362126 h 1363006"/>
              <a:gd name="connsiteX14" fmla="*/ 23433 w 1733229"/>
              <a:gd name="connsiteY14" fmla="*/ 1363006 h 1363006"/>
              <a:gd name="connsiteX15" fmla="*/ 20744 w 1733229"/>
              <a:gd name="connsiteY15" fmla="*/ 1353168 h 1363006"/>
              <a:gd name="connsiteX16" fmla="*/ 23056 w 1733229"/>
              <a:gd name="connsiteY16" fmla="*/ 766820 h 1363006"/>
              <a:gd name="connsiteX17" fmla="*/ 222704 w 1733229"/>
              <a:gd name="connsiteY17" fmla="*/ 181036 h 1363006"/>
              <a:gd name="connsiteX18" fmla="*/ 1018629 w 1733229"/>
              <a:gd name="connsiteY18" fmla="*/ 286 h 1363006"/>
              <a:gd name="connsiteX0" fmla="*/ 1023910 w 1738510"/>
              <a:gd name="connsiteY0" fmla="*/ 207 h 1362927"/>
              <a:gd name="connsiteX1" fmla="*/ 1367833 w 1738510"/>
              <a:gd name="connsiteY1" fmla="*/ 165452 h 1362927"/>
              <a:gd name="connsiteX2" fmla="*/ 1647539 w 1738510"/>
              <a:gd name="connsiteY2" fmla="*/ 518821 h 1362927"/>
              <a:gd name="connsiteX3" fmla="*/ 1735207 w 1738510"/>
              <a:gd name="connsiteY3" fmla="*/ 1228837 h 1362927"/>
              <a:gd name="connsiteX4" fmla="*/ 1735323 w 1738510"/>
              <a:gd name="connsiteY4" fmla="*/ 1229843 h 1362927"/>
              <a:gd name="connsiteX5" fmla="*/ 1547156 w 1738510"/>
              <a:gd name="connsiteY5" fmla="*/ 1264400 h 1362927"/>
              <a:gd name="connsiteX6" fmla="*/ 1444793 w 1738510"/>
              <a:gd name="connsiteY6" fmla="*/ 1263771 h 1362927"/>
              <a:gd name="connsiteX7" fmla="*/ 1366405 w 1738510"/>
              <a:gd name="connsiteY7" fmla="*/ 721020 h 1362927"/>
              <a:gd name="connsiteX8" fmla="*/ 1208287 w 1738510"/>
              <a:gd name="connsiteY8" fmla="*/ 517130 h 1362927"/>
              <a:gd name="connsiteX9" fmla="*/ 995137 w 1738510"/>
              <a:gd name="connsiteY9" fmla="*/ 418392 h 1362927"/>
              <a:gd name="connsiteX10" fmla="*/ 586957 w 1738510"/>
              <a:gd name="connsiteY10" fmla="*/ 495642 h 1362927"/>
              <a:gd name="connsiteX11" fmla="*/ 421632 w 1738510"/>
              <a:gd name="connsiteY11" fmla="*/ 756421 h 1362927"/>
              <a:gd name="connsiteX12" fmla="*/ 381245 w 1738510"/>
              <a:gd name="connsiteY12" fmla="*/ 1226954 h 1362927"/>
              <a:gd name="connsiteX13" fmla="*/ 375850 w 1738510"/>
              <a:gd name="connsiteY13" fmla="*/ 1362047 h 1362927"/>
              <a:gd name="connsiteX14" fmla="*/ 28714 w 1738510"/>
              <a:gd name="connsiteY14" fmla="*/ 1362927 h 1362927"/>
              <a:gd name="connsiteX15" fmla="*/ 26025 w 1738510"/>
              <a:gd name="connsiteY15" fmla="*/ 1353089 h 1362927"/>
              <a:gd name="connsiteX16" fmla="*/ 28337 w 1738510"/>
              <a:gd name="connsiteY16" fmla="*/ 766741 h 1362927"/>
              <a:gd name="connsiteX17" fmla="*/ 306772 w 1738510"/>
              <a:gd name="connsiteY17" fmla="*/ 205685 h 1362927"/>
              <a:gd name="connsiteX18" fmla="*/ 1023910 w 1738510"/>
              <a:gd name="connsiteY18" fmla="*/ 207 h 1362927"/>
              <a:gd name="connsiteX0" fmla="*/ 1010043 w 1724643"/>
              <a:gd name="connsiteY0" fmla="*/ 207 h 1362927"/>
              <a:gd name="connsiteX1" fmla="*/ 1353966 w 1724643"/>
              <a:gd name="connsiteY1" fmla="*/ 165452 h 1362927"/>
              <a:gd name="connsiteX2" fmla="*/ 1633672 w 1724643"/>
              <a:gd name="connsiteY2" fmla="*/ 518821 h 1362927"/>
              <a:gd name="connsiteX3" fmla="*/ 1721340 w 1724643"/>
              <a:gd name="connsiteY3" fmla="*/ 1228837 h 1362927"/>
              <a:gd name="connsiteX4" fmla="*/ 1721456 w 1724643"/>
              <a:gd name="connsiteY4" fmla="*/ 1229843 h 1362927"/>
              <a:gd name="connsiteX5" fmla="*/ 1533289 w 1724643"/>
              <a:gd name="connsiteY5" fmla="*/ 1264400 h 1362927"/>
              <a:gd name="connsiteX6" fmla="*/ 1430926 w 1724643"/>
              <a:gd name="connsiteY6" fmla="*/ 1263771 h 1362927"/>
              <a:gd name="connsiteX7" fmla="*/ 1352538 w 1724643"/>
              <a:gd name="connsiteY7" fmla="*/ 721020 h 1362927"/>
              <a:gd name="connsiteX8" fmla="*/ 1194420 w 1724643"/>
              <a:gd name="connsiteY8" fmla="*/ 517130 h 1362927"/>
              <a:gd name="connsiteX9" fmla="*/ 981270 w 1724643"/>
              <a:gd name="connsiteY9" fmla="*/ 418392 h 1362927"/>
              <a:gd name="connsiteX10" fmla="*/ 573090 w 1724643"/>
              <a:gd name="connsiteY10" fmla="*/ 495642 h 1362927"/>
              <a:gd name="connsiteX11" fmla="*/ 407765 w 1724643"/>
              <a:gd name="connsiteY11" fmla="*/ 756421 h 1362927"/>
              <a:gd name="connsiteX12" fmla="*/ 367378 w 1724643"/>
              <a:gd name="connsiteY12" fmla="*/ 1226954 h 1362927"/>
              <a:gd name="connsiteX13" fmla="*/ 361983 w 1724643"/>
              <a:gd name="connsiteY13" fmla="*/ 1362047 h 1362927"/>
              <a:gd name="connsiteX14" fmla="*/ 14847 w 1724643"/>
              <a:gd name="connsiteY14" fmla="*/ 1362927 h 1362927"/>
              <a:gd name="connsiteX15" fmla="*/ 12158 w 1724643"/>
              <a:gd name="connsiteY15" fmla="*/ 1353089 h 1362927"/>
              <a:gd name="connsiteX16" fmla="*/ 47643 w 1724643"/>
              <a:gd name="connsiteY16" fmla="*/ 753004 h 1362927"/>
              <a:gd name="connsiteX17" fmla="*/ 292905 w 1724643"/>
              <a:gd name="connsiteY17" fmla="*/ 205685 h 1362927"/>
              <a:gd name="connsiteX18" fmla="*/ 1010043 w 1724643"/>
              <a:gd name="connsiteY18" fmla="*/ 207 h 1362927"/>
              <a:gd name="connsiteX0" fmla="*/ 995196 w 1709796"/>
              <a:gd name="connsiteY0" fmla="*/ 207 h 1362927"/>
              <a:gd name="connsiteX1" fmla="*/ 1339119 w 1709796"/>
              <a:gd name="connsiteY1" fmla="*/ 165452 h 1362927"/>
              <a:gd name="connsiteX2" fmla="*/ 1618825 w 1709796"/>
              <a:gd name="connsiteY2" fmla="*/ 518821 h 1362927"/>
              <a:gd name="connsiteX3" fmla="*/ 1706493 w 1709796"/>
              <a:gd name="connsiteY3" fmla="*/ 1228837 h 1362927"/>
              <a:gd name="connsiteX4" fmla="*/ 1706609 w 1709796"/>
              <a:gd name="connsiteY4" fmla="*/ 1229843 h 1362927"/>
              <a:gd name="connsiteX5" fmla="*/ 1518442 w 1709796"/>
              <a:gd name="connsiteY5" fmla="*/ 1264400 h 1362927"/>
              <a:gd name="connsiteX6" fmla="*/ 1416079 w 1709796"/>
              <a:gd name="connsiteY6" fmla="*/ 1263771 h 1362927"/>
              <a:gd name="connsiteX7" fmla="*/ 1337691 w 1709796"/>
              <a:gd name="connsiteY7" fmla="*/ 721020 h 1362927"/>
              <a:gd name="connsiteX8" fmla="*/ 1179573 w 1709796"/>
              <a:gd name="connsiteY8" fmla="*/ 517130 h 1362927"/>
              <a:gd name="connsiteX9" fmla="*/ 966423 w 1709796"/>
              <a:gd name="connsiteY9" fmla="*/ 418392 h 1362927"/>
              <a:gd name="connsiteX10" fmla="*/ 558243 w 1709796"/>
              <a:gd name="connsiteY10" fmla="*/ 495642 h 1362927"/>
              <a:gd name="connsiteX11" fmla="*/ 392918 w 1709796"/>
              <a:gd name="connsiteY11" fmla="*/ 756421 h 1362927"/>
              <a:gd name="connsiteX12" fmla="*/ 352531 w 1709796"/>
              <a:gd name="connsiteY12" fmla="*/ 1226954 h 1362927"/>
              <a:gd name="connsiteX13" fmla="*/ 347136 w 1709796"/>
              <a:gd name="connsiteY13" fmla="*/ 1362047 h 1362927"/>
              <a:gd name="connsiteX14" fmla="*/ 0 w 1709796"/>
              <a:gd name="connsiteY14" fmla="*/ 1362927 h 1362927"/>
              <a:gd name="connsiteX15" fmla="*/ 32796 w 1709796"/>
              <a:gd name="connsiteY15" fmla="*/ 753004 h 1362927"/>
              <a:gd name="connsiteX16" fmla="*/ 278058 w 1709796"/>
              <a:gd name="connsiteY16" fmla="*/ 205685 h 1362927"/>
              <a:gd name="connsiteX17" fmla="*/ 995196 w 1709796"/>
              <a:gd name="connsiteY17" fmla="*/ 207 h 1362927"/>
              <a:gd name="connsiteX0" fmla="*/ 1008879 w 1723479"/>
              <a:gd name="connsiteY0" fmla="*/ 207 h 1362927"/>
              <a:gd name="connsiteX1" fmla="*/ 1352802 w 1723479"/>
              <a:gd name="connsiteY1" fmla="*/ 165452 h 1362927"/>
              <a:gd name="connsiteX2" fmla="*/ 1632508 w 1723479"/>
              <a:gd name="connsiteY2" fmla="*/ 518821 h 1362927"/>
              <a:gd name="connsiteX3" fmla="*/ 1720176 w 1723479"/>
              <a:gd name="connsiteY3" fmla="*/ 1228837 h 1362927"/>
              <a:gd name="connsiteX4" fmla="*/ 1720292 w 1723479"/>
              <a:gd name="connsiteY4" fmla="*/ 1229843 h 1362927"/>
              <a:gd name="connsiteX5" fmla="*/ 1532125 w 1723479"/>
              <a:gd name="connsiteY5" fmla="*/ 1264400 h 1362927"/>
              <a:gd name="connsiteX6" fmla="*/ 1429762 w 1723479"/>
              <a:gd name="connsiteY6" fmla="*/ 1263771 h 1362927"/>
              <a:gd name="connsiteX7" fmla="*/ 1351374 w 1723479"/>
              <a:gd name="connsiteY7" fmla="*/ 721020 h 1362927"/>
              <a:gd name="connsiteX8" fmla="*/ 1193256 w 1723479"/>
              <a:gd name="connsiteY8" fmla="*/ 517130 h 1362927"/>
              <a:gd name="connsiteX9" fmla="*/ 980106 w 1723479"/>
              <a:gd name="connsiteY9" fmla="*/ 418392 h 1362927"/>
              <a:gd name="connsiteX10" fmla="*/ 571926 w 1723479"/>
              <a:gd name="connsiteY10" fmla="*/ 495642 h 1362927"/>
              <a:gd name="connsiteX11" fmla="*/ 406601 w 1723479"/>
              <a:gd name="connsiteY11" fmla="*/ 756421 h 1362927"/>
              <a:gd name="connsiteX12" fmla="*/ 366214 w 1723479"/>
              <a:gd name="connsiteY12" fmla="*/ 1226954 h 1362927"/>
              <a:gd name="connsiteX13" fmla="*/ 360819 w 1723479"/>
              <a:gd name="connsiteY13" fmla="*/ 1362047 h 1362927"/>
              <a:gd name="connsiteX14" fmla="*/ 13683 w 1723479"/>
              <a:gd name="connsiteY14" fmla="*/ 1362927 h 1362927"/>
              <a:gd name="connsiteX15" fmla="*/ 46479 w 1723479"/>
              <a:gd name="connsiteY15" fmla="*/ 753004 h 1362927"/>
              <a:gd name="connsiteX16" fmla="*/ 291741 w 1723479"/>
              <a:gd name="connsiteY16" fmla="*/ 205685 h 1362927"/>
              <a:gd name="connsiteX17" fmla="*/ 1008879 w 1723479"/>
              <a:gd name="connsiteY17" fmla="*/ 207 h 1362927"/>
              <a:gd name="connsiteX0" fmla="*/ 1008879 w 1723479"/>
              <a:gd name="connsiteY0" fmla="*/ 207 h 1388279"/>
              <a:gd name="connsiteX1" fmla="*/ 1352802 w 1723479"/>
              <a:gd name="connsiteY1" fmla="*/ 165452 h 1388279"/>
              <a:gd name="connsiteX2" fmla="*/ 1632508 w 1723479"/>
              <a:gd name="connsiteY2" fmla="*/ 518821 h 1388279"/>
              <a:gd name="connsiteX3" fmla="*/ 1720176 w 1723479"/>
              <a:gd name="connsiteY3" fmla="*/ 1228837 h 1388279"/>
              <a:gd name="connsiteX4" fmla="*/ 1720292 w 1723479"/>
              <a:gd name="connsiteY4" fmla="*/ 1229843 h 1388279"/>
              <a:gd name="connsiteX5" fmla="*/ 1532125 w 1723479"/>
              <a:gd name="connsiteY5" fmla="*/ 1264400 h 1388279"/>
              <a:gd name="connsiteX6" fmla="*/ 1429762 w 1723479"/>
              <a:gd name="connsiteY6" fmla="*/ 1263771 h 1388279"/>
              <a:gd name="connsiteX7" fmla="*/ 1351374 w 1723479"/>
              <a:gd name="connsiteY7" fmla="*/ 721020 h 1388279"/>
              <a:gd name="connsiteX8" fmla="*/ 1193256 w 1723479"/>
              <a:gd name="connsiteY8" fmla="*/ 517130 h 1388279"/>
              <a:gd name="connsiteX9" fmla="*/ 980106 w 1723479"/>
              <a:gd name="connsiteY9" fmla="*/ 418392 h 1388279"/>
              <a:gd name="connsiteX10" fmla="*/ 571926 w 1723479"/>
              <a:gd name="connsiteY10" fmla="*/ 495642 h 1388279"/>
              <a:gd name="connsiteX11" fmla="*/ 406601 w 1723479"/>
              <a:gd name="connsiteY11" fmla="*/ 756421 h 1388279"/>
              <a:gd name="connsiteX12" fmla="*/ 366214 w 1723479"/>
              <a:gd name="connsiteY12" fmla="*/ 1226954 h 1388279"/>
              <a:gd name="connsiteX13" fmla="*/ 360819 w 1723479"/>
              <a:gd name="connsiteY13" fmla="*/ 1362047 h 1388279"/>
              <a:gd name="connsiteX14" fmla="*/ 13683 w 1723479"/>
              <a:gd name="connsiteY14" fmla="*/ 1362927 h 1388279"/>
              <a:gd name="connsiteX15" fmla="*/ 46479 w 1723479"/>
              <a:gd name="connsiteY15" fmla="*/ 753004 h 1388279"/>
              <a:gd name="connsiteX16" fmla="*/ 291741 w 1723479"/>
              <a:gd name="connsiteY16" fmla="*/ 205685 h 1388279"/>
              <a:gd name="connsiteX17" fmla="*/ 1008879 w 1723479"/>
              <a:gd name="connsiteY17" fmla="*/ 207 h 1388279"/>
              <a:gd name="connsiteX0" fmla="*/ 1008879 w 1723479"/>
              <a:gd name="connsiteY0" fmla="*/ 207 h 1388278"/>
              <a:gd name="connsiteX1" fmla="*/ 1352802 w 1723479"/>
              <a:gd name="connsiteY1" fmla="*/ 165452 h 1388278"/>
              <a:gd name="connsiteX2" fmla="*/ 1632508 w 1723479"/>
              <a:gd name="connsiteY2" fmla="*/ 518821 h 1388278"/>
              <a:gd name="connsiteX3" fmla="*/ 1720176 w 1723479"/>
              <a:gd name="connsiteY3" fmla="*/ 1228837 h 1388278"/>
              <a:gd name="connsiteX4" fmla="*/ 1720292 w 1723479"/>
              <a:gd name="connsiteY4" fmla="*/ 1229843 h 1388278"/>
              <a:gd name="connsiteX5" fmla="*/ 1532125 w 1723479"/>
              <a:gd name="connsiteY5" fmla="*/ 1264400 h 1388278"/>
              <a:gd name="connsiteX6" fmla="*/ 1353901 w 1723479"/>
              <a:gd name="connsiteY6" fmla="*/ 1270356 h 1388278"/>
              <a:gd name="connsiteX7" fmla="*/ 1351374 w 1723479"/>
              <a:gd name="connsiteY7" fmla="*/ 721020 h 1388278"/>
              <a:gd name="connsiteX8" fmla="*/ 1193256 w 1723479"/>
              <a:gd name="connsiteY8" fmla="*/ 517130 h 1388278"/>
              <a:gd name="connsiteX9" fmla="*/ 980106 w 1723479"/>
              <a:gd name="connsiteY9" fmla="*/ 418392 h 1388278"/>
              <a:gd name="connsiteX10" fmla="*/ 571926 w 1723479"/>
              <a:gd name="connsiteY10" fmla="*/ 495642 h 1388278"/>
              <a:gd name="connsiteX11" fmla="*/ 406601 w 1723479"/>
              <a:gd name="connsiteY11" fmla="*/ 756421 h 1388278"/>
              <a:gd name="connsiteX12" fmla="*/ 366214 w 1723479"/>
              <a:gd name="connsiteY12" fmla="*/ 1226954 h 1388278"/>
              <a:gd name="connsiteX13" fmla="*/ 360819 w 1723479"/>
              <a:gd name="connsiteY13" fmla="*/ 1362047 h 1388278"/>
              <a:gd name="connsiteX14" fmla="*/ 13683 w 1723479"/>
              <a:gd name="connsiteY14" fmla="*/ 1362927 h 1388278"/>
              <a:gd name="connsiteX15" fmla="*/ 46479 w 1723479"/>
              <a:gd name="connsiteY15" fmla="*/ 753004 h 1388278"/>
              <a:gd name="connsiteX16" fmla="*/ 291741 w 1723479"/>
              <a:gd name="connsiteY16" fmla="*/ 205685 h 1388278"/>
              <a:gd name="connsiteX17" fmla="*/ 1008879 w 1723479"/>
              <a:gd name="connsiteY17" fmla="*/ 207 h 1388278"/>
              <a:gd name="connsiteX0" fmla="*/ 1008879 w 1723479"/>
              <a:gd name="connsiteY0" fmla="*/ 207 h 1388278"/>
              <a:gd name="connsiteX1" fmla="*/ 1352802 w 1723479"/>
              <a:gd name="connsiteY1" fmla="*/ 165452 h 1388278"/>
              <a:gd name="connsiteX2" fmla="*/ 1632508 w 1723479"/>
              <a:gd name="connsiteY2" fmla="*/ 518821 h 1388278"/>
              <a:gd name="connsiteX3" fmla="*/ 1720176 w 1723479"/>
              <a:gd name="connsiteY3" fmla="*/ 1228837 h 1388278"/>
              <a:gd name="connsiteX4" fmla="*/ 1720292 w 1723479"/>
              <a:gd name="connsiteY4" fmla="*/ 1229843 h 1388278"/>
              <a:gd name="connsiteX5" fmla="*/ 1532125 w 1723479"/>
              <a:gd name="connsiteY5" fmla="*/ 1264400 h 1388278"/>
              <a:gd name="connsiteX6" fmla="*/ 1353901 w 1723479"/>
              <a:gd name="connsiteY6" fmla="*/ 1270356 h 1388278"/>
              <a:gd name="connsiteX7" fmla="*/ 1351374 w 1723479"/>
              <a:gd name="connsiteY7" fmla="*/ 721020 h 1388278"/>
              <a:gd name="connsiteX8" fmla="*/ 980106 w 1723479"/>
              <a:gd name="connsiteY8" fmla="*/ 418392 h 1388278"/>
              <a:gd name="connsiteX9" fmla="*/ 571926 w 1723479"/>
              <a:gd name="connsiteY9" fmla="*/ 495642 h 1388278"/>
              <a:gd name="connsiteX10" fmla="*/ 406601 w 1723479"/>
              <a:gd name="connsiteY10" fmla="*/ 756421 h 1388278"/>
              <a:gd name="connsiteX11" fmla="*/ 366214 w 1723479"/>
              <a:gd name="connsiteY11" fmla="*/ 1226954 h 1388278"/>
              <a:gd name="connsiteX12" fmla="*/ 360819 w 1723479"/>
              <a:gd name="connsiteY12" fmla="*/ 1362047 h 1388278"/>
              <a:gd name="connsiteX13" fmla="*/ 13683 w 1723479"/>
              <a:gd name="connsiteY13" fmla="*/ 1362927 h 1388278"/>
              <a:gd name="connsiteX14" fmla="*/ 46479 w 1723479"/>
              <a:gd name="connsiteY14" fmla="*/ 753004 h 1388278"/>
              <a:gd name="connsiteX15" fmla="*/ 291741 w 1723479"/>
              <a:gd name="connsiteY15" fmla="*/ 205685 h 1388278"/>
              <a:gd name="connsiteX16" fmla="*/ 1008879 w 1723479"/>
              <a:gd name="connsiteY16" fmla="*/ 207 h 1388278"/>
              <a:gd name="connsiteX0" fmla="*/ 1008879 w 1723479"/>
              <a:gd name="connsiteY0" fmla="*/ 207 h 1388278"/>
              <a:gd name="connsiteX1" fmla="*/ 1352802 w 1723479"/>
              <a:gd name="connsiteY1" fmla="*/ 165452 h 1388278"/>
              <a:gd name="connsiteX2" fmla="*/ 1632508 w 1723479"/>
              <a:gd name="connsiteY2" fmla="*/ 518821 h 1388278"/>
              <a:gd name="connsiteX3" fmla="*/ 1720176 w 1723479"/>
              <a:gd name="connsiteY3" fmla="*/ 1228837 h 1388278"/>
              <a:gd name="connsiteX4" fmla="*/ 1720292 w 1723479"/>
              <a:gd name="connsiteY4" fmla="*/ 1229843 h 1388278"/>
              <a:gd name="connsiteX5" fmla="*/ 1532125 w 1723479"/>
              <a:gd name="connsiteY5" fmla="*/ 1264400 h 1388278"/>
              <a:gd name="connsiteX6" fmla="*/ 1353901 w 1723479"/>
              <a:gd name="connsiteY6" fmla="*/ 1270356 h 1388278"/>
              <a:gd name="connsiteX7" fmla="*/ 1265334 w 1723479"/>
              <a:gd name="connsiteY7" fmla="*/ 668589 h 1388278"/>
              <a:gd name="connsiteX8" fmla="*/ 980106 w 1723479"/>
              <a:gd name="connsiteY8" fmla="*/ 418392 h 1388278"/>
              <a:gd name="connsiteX9" fmla="*/ 571926 w 1723479"/>
              <a:gd name="connsiteY9" fmla="*/ 495642 h 1388278"/>
              <a:gd name="connsiteX10" fmla="*/ 406601 w 1723479"/>
              <a:gd name="connsiteY10" fmla="*/ 756421 h 1388278"/>
              <a:gd name="connsiteX11" fmla="*/ 366214 w 1723479"/>
              <a:gd name="connsiteY11" fmla="*/ 1226954 h 1388278"/>
              <a:gd name="connsiteX12" fmla="*/ 360819 w 1723479"/>
              <a:gd name="connsiteY12" fmla="*/ 1362047 h 1388278"/>
              <a:gd name="connsiteX13" fmla="*/ 13683 w 1723479"/>
              <a:gd name="connsiteY13" fmla="*/ 1362927 h 1388278"/>
              <a:gd name="connsiteX14" fmla="*/ 46479 w 1723479"/>
              <a:gd name="connsiteY14" fmla="*/ 753004 h 1388278"/>
              <a:gd name="connsiteX15" fmla="*/ 291741 w 1723479"/>
              <a:gd name="connsiteY15" fmla="*/ 205685 h 1388278"/>
              <a:gd name="connsiteX16" fmla="*/ 1008879 w 1723479"/>
              <a:gd name="connsiteY16" fmla="*/ 207 h 1388278"/>
              <a:gd name="connsiteX0" fmla="*/ 1008879 w 1723479"/>
              <a:gd name="connsiteY0" fmla="*/ 207 h 1389650"/>
              <a:gd name="connsiteX1" fmla="*/ 1352802 w 1723479"/>
              <a:gd name="connsiteY1" fmla="*/ 165452 h 1389650"/>
              <a:gd name="connsiteX2" fmla="*/ 1632508 w 1723479"/>
              <a:gd name="connsiteY2" fmla="*/ 518821 h 1389650"/>
              <a:gd name="connsiteX3" fmla="*/ 1720176 w 1723479"/>
              <a:gd name="connsiteY3" fmla="*/ 1228837 h 1389650"/>
              <a:gd name="connsiteX4" fmla="*/ 1720292 w 1723479"/>
              <a:gd name="connsiteY4" fmla="*/ 1229843 h 1389650"/>
              <a:gd name="connsiteX5" fmla="*/ 1532125 w 1723479"/>
              <a:gd name="connsiteY5" fmla="*/ 1264400 h 1389650"/>
              <a:gd name="connsiteX6" fmla="*/ 1353901 w 1723479"/>
              <a:gd name="connsiteY6" fmla="*/ 1270356 h 1389650"/>
              <a:gd name="connsiteX7" fmla="*/ 1265334 w 1723479"/>
              <a:gd name="connsiteY7" fmla="*/ 668589 h 1389650"/>
              <a:gd name="connsiteX8" fmla="*/ 980106 w 1723479"/>
              <a:gd name="connsiteY8" fmla="*/ 418392 h 1389650"/>
              <a:gd name="connsiteX9" fmla="*/ 571926 w 1723479"/>
              <a:gd name="connsiteY9" fmla="*/ 495642 h 1389650"/>
              <a:gd name="connsiteX10" fmla="*/ 406601 w 1723479"/>
              <a:gd name="connsiteY10" fmla="*/ 756421 h 1389650"/>
              <a:gd name="connsiteX11" fmla="*/ 366214 w 1723479"/>
              <a:gd name="connsiteY11" fmla="*/ 1226954 h 1389650"/>
              <a:gd name="connsiteX12" fmla="*/ 395840 w 1723479"/>
              <a:gd name="connsiteY12" fmla="*/ 1367138 h 1389650"/>
              <a:gd name="connsiteX13" fmla="*/ 13683 w 1723479"/>
              <a:gd name="connsiteY13" fmla="*/ 1362927 h 1389650"/>
              <a:gd name="connsiteX14" fmla="*/ 46479 w 1723479"/>
              <a:gd name="connsiteY14" fmla="*/ 753004 h 1389650"/>
              <a:gd name="connsiteX15" fmla="*/ 291741 w 1723479"/>
              <a:gd name="connsiteY15" fmla="*/ 205685 h 1389650"/>
              <a:gd name="connsiteX16" fmla="*/ 1008879 w 1723479"/>
              <a:gd name="connsiteY16" fmla="*/ 207 h 1389650"/>
              <a:gd name="connsiteX0" fmla="*/ 1008879 w 1723479"/>
              <a:gd name="connsiteY0" fmla="*/ 207 h 1389650"/>
              <a:gd name="connsiteX1" fmla="*/ 1352802 w 1723479"/>
              <a:gd name="connsiteY1" fmla="*/ 165452 h 1389650"/>
              <a:gd name="connsiteX2" fmla="*/ 1632508 w 1723479"/>
              <a:gd name="connsiteY2" fmla="*/ 518821 h 1389650"/>
              <a:gd name="connsiteX3" fmla="*/ 1720176 w 1723479"/>
              <a:gd name="connsiteY3" fmla="*/ 1228837 h 1389650"/>
              <a:gd name="connsiteX4" fmla="*/ 1720292 w 1723479"/>
              <a:gd name="connsiteY4" fmla="*/ 1229843 h 1389650"/>
              <a:gd name="connsiteX5" fmla="*/ 1532125 w 1723479"/>
              <a:gd name="connsiteY5" fmla="*/ 1264400 h 1389650"/>
              <a:gd name="connsiteX6" fmla="*/ 1353901 w 1723479"/>
              <a:gd name="connsiteY6" fmla="*/ 1270356 h 1389650"/>
              <a:gd name="connsiteX7" fmla="*/ 1265334 w 1723479"/>
              <a:gd name="connsiteY7" fmla="*/ 668589 h 1389650"/>
              <a:gd name="connsiteX8" fmla="*/ 980106 w 1723479"/>
              <a:gd name="connsiteY8" fmla="*/ 418392 h 1389650"/>
              <a:gd name="connsiteX9" fmla="*/ 571926 w 1723479"/>
              <a:gd name="connsiteY9" fmla="*/ 495642 h 1389650"/>
              <a:gd name="connsiteX10" fmla="*/ 406601 w 1723479"/>
              <a:gd name="connsiteY10" fmla="*/ 756421 h 1389650"/>
              <a:gd name="connsiteX11" fmla="*/ 414241 w 1723479"/>
              <a:gd name="connsiteY11" fmla="*/ 1203407 h 1389650"/>
              <a:gd name="connsiteX12" fmla="*/ 395840 w 1723479"/>
              <a:gd name="connsiteY12" fmla="*/ 1367138 h 1389650"/>
              <a:gd name="connsiteX13" fmla="*/ 13683 w 1723479"/>
              <a:gd name="connsiteY13" fmla="*/ 1362927 h 1389650"/>
              <a:gd name="connsiteX14" fmla="*/ 46479 w 1723479"/>
              <a:gd name="connsiteY14" fmla="*/ 753004 h 1389650"/>
              <a:gd name="connsiteX15" fmla="*/ 291741 w 1723479"/>
              <a:gd name="connsiteY15" fmla="*/ 205685 h 1389650"/>
              <a:gd name="connsiteX16" fmla="*/ 1008879 w 1723479"/>
              <a:gd name="connsiteY16" fmla="*/ 207 h 1389650"/>
              <a:gd name="connsiteX0" fmla="*/ 1008879 w 1723479"/>
              <a:gd name="connsiteY0" fmla="*/ 207 h 1389650"/>
              <a:gd name="connsiteX1" fmla="*/ 1352802 w 1723479"/>
              <a:gd name="connsiteY1" fmla="*/ 165452 h 1389650"/>
              <a:gd name="connsiteX2" fmla="*/ 1632508 w 1723479"/>
              <a:gd name="connsiteY2" fmla="*/ 518821 h 1389650"/>
              <a:gd name="connsiteX3" fmla="*/ 1720176 w 1723479"/>
              <a:gd name="connsiteY3" fmla="*/ 1228837 h 1389650"/>
              <a:gd name="connsiteX4" fmla="*/ 1720292 w 1723479"/>
              <a:gd name="connsiteY4" fmla="*/ 1229843 h 1389650"/>
              <a:gd name="connsiteX5" fmla="*/ 1532125 w 1723479"/>
              <a:gd name="connsiteY5" fmla="*/ 1264400 h 1389650"/>
              <a:gd name="connsiteX6" fmla="*/ 1353901 w 1723479"/>
              <a:gd name="connsiteY6" fmla="*/ 1270356 h 1389650"/>
              <a:gd name="connsiteX7" fmla="*/ 1265334 w 1723479"/>
              <a:gd name="connsiteY7" fmla="*/ 668589 h 1389650"/>
              <a:gd name="connsiteX8" fmla="*/ 980106 w 1723479"/>
              <a:gd name="connsiteY8" fmla="*/ 418392 h 1389650"/>
              <a:gd name="connsiteX9" fmla="*/ 571926 w 1723479"/>
              <a:gd name="connsiteY9" fmla="*/ 495642 h 1389650"/>
              <a:gd name="connsiteX10" fmla="*/ 467835 w 1723479"/>
              <a:gd name="connsiteY10" fmla="*/ 712482 h 1389650"/>
              <a:gd name="connsiteX11" fmla="*/ 414241 w 1723479"/>
              <a:gd name="connsiteY11" fmla="*/ 1203407 h 1389650"/>
              <a:gd name="connsiteX12" fmla="*/ 395840 w 1723479"/>
              <a:gd name="connsiteY12" fmla="*/ 1367138 h 1389650"/>
              <a:gd name="connsiteX13" fmla="*/ 13683 w 1723479"/>
              <a:gd name="connsiteY13" fmla="*/ 1362927 h 1389650"/>
              <a:gd name="connsiteX14" fmla="*/ 46479 w 1723479"/>
              <a:gd name="connsiteY14" fmla="*/ 753004 h 1389650"/>
              <a:gd name="connsiteX15" fmla="*/ 291741 w 1723479"/>
              <a:gd name="connsiteY15" fmla="*/ 205685 h 1389650"/>
              <a:gd name="connsiteX16" fmla="*/ 1008879 w 1723479"/>
              <a:gd name="connsiteY16" fmla="*/ 207 h 1389650"/>
              <a:gd name="connsiteX0" fmla="*/ 1008879 w 1723479"/>
              <a:gd name="connsiteY0" fmla="*/ 207 h 1389650"/>
              <a:gd name="connsiteX1" fmla="*/ 1352802 w 1723479"/>
              <a:gd name="connsiteY1" fmla="*/ 165452 h 1389650"/>
              <a:gd name="connsiteX2" fmla="*/ 1632508 w 1723479"/>
              <a:gd name="connsiteY2" fmla="*/ 518821 h 1389650"/>
              <a:gd name="connsiteX3" fmla="*/ 1720176 w 1723479"/>
              <a:gd name="connsiteY3" fmla="*/ 1228837 h 1389650"/>
              <a:gd name="connsiteX4" fmla="*/ 1720292 w 1723479"/>
              <a:gd name="connsiteY4" fmla="*/ 1229843 h 1389650"/>
              <a:gd name="connsiteX5" fmla="*/ 1532125 w 1723479"/>
              <a:gd name="connsiteY5" fmla="*/ 1264400 h 1389650"/>
              <a:gd name="connsiteX6" fmla="*/ 1353901 w 1723479"/>
              <a:gd name="connsiteY6" fmla="*/ 1270356 h 1389650"/>
              <a:gd name="connsiteX7" fmla="*/ 1265334 w 1723479"/>
              <a:gd name="connsiteY7" fmla="*/ 668589 h 1389650"/>
              <a:gd name="connsiteX8" fmla="*/ 980106 w 1723479"/>
              <a:gd name="connsiteY8" fmla="*/ 418392 h 1389650"/>
              <a:gd name="connsiteX9" fmla="*/ 635339 w 1723479"/>
              <a:gd name="connsiteY9" fmla="*/ 489596 h 1389650"/>
              <a:gd name="connsiteX10" fmla="*/ 467835 w 1723479"/>
              <a:gd name="connsiteY10" fmla="*/ 712482 h 1389650"/>
              <a:gd name="connsiteX11" fmla="*/ 414241 w 1723479"/>
              <a:gd name="connsiteY11" fmla="*/ 1203407 h 1389650"/>
              <a:gd name="connsiteX12" fmla="*/ 395840 w 1723479"/>
              <a:gd name="connsiteY12" fmla="*/ 1367138 h 1389650"/>
              <a:gd name="connsiteX13" fmla="*/ 13683 w 1723479"/>
              <a:gd name="connsiteY13" fmla="*/ 1362927 h 1389650"/>
              <a:gd name="connsiteX14" fmla="*/ 46479 w 1723479"/>
              <a:gd name="connsiteY14" fmla="*/ 753004 h 1389650"/>
              <a:gd name="connsiteX15" fmla="*/ 291741 w 1723479"/>
              <a:gd name="connsiteY15" fmla="*/ 205685 h 1389650"/>
              <a:gd name="connsiteX16" fmla="*/ 1008879 w 1723479"/>
              <a:gd name="connsiteY16" fmla="*/ 207 h 1389650"/>
              <a:gd name="connsiteX0" fmla="*/ 1008879 w 1723479"/>
              <a:gd name="connsiteY0" fmla="*/ 207 h 1389650"/>
              <a:gd name="connsiteX1" fmla="*/ 1352802 w 1723479"/>
              <a:gd name="connsiteY1" fmla="*/ 165452 h 1389650"/>
              <a:gd name="connsiteX2" fmla="*/ 1632508 w 1723479"/>
              <a:gd name="connsiteY2" fmla="*/ 518821 h 1389650"/>
              <a:gd name="connsiteX3" fmla="*/ 1720176 w 1723479"/>
              <a:gd name="connsiteY3" fmla="*/ 1228837 h 1389650"/>
              <a:gd name="connsiteX4" fmla="*/ 1720292 w 1723479"/>
              <a:gd name="connsiteY4" fmla="*/ 1229843 h 1389650"/>
              <a:gd name="connsiteX5" fmla="*/ 1532125 w 1723479"/>
              <a:gd name="connsiteY5" fmla="*/ 1264400 h 1389650"/>
              <a:gd name="connsiteX6" fmla="*/ 1353901 w 1723479"/>
              <a:gd name="connsiteY6" fmla="*/ 1270356 h 1389650"/>
              <a:gd name="connsiteX7" fmla="*/ 1265334 w 1723479"/>
              <a:gd name="connsiteY7" fmla="*/ 668589 h 1389650"/>
              <a:gd name="connsiteX8" fmla="*/ 947264 w 1723479"/>
              <a:gd name="connsiteY8" fmla="*/ 451192 h 1389650"/>
              <a:gd name="connsiteX9" fmla="*/ 635339 w 1723479"/>
              <a:gd name="connsiteY9" fmla="*/ 489596 h 1389650"/>
              <a:gd name="connsiteX10" fmla="*/ 467835 w 1723479"/>
              <a:gd name="connsiteY10" fmla="*/ 712482 h 1389650"/>
              <a:gd name="connsiteX11" fmla="*/ 414241 w 1723479"/>
              <a:gd name="connsiteY11" fmla="*/ 1203407 h 1389650"/>
              <a:gd name="connsiteX12" fmla="*/ 395840 w 1723479"/>
              <a:gd name="connsiteY12" fmla="*/ 1367138 h 1389650"/>
              <a:gd name="connsiteX13" fmla="*/ 13683 w 1723479"/>
              <a:gd name="connsiteY13" fmla="*/ 1362927 h 1389650"/>
              <a:gd name="connsiteX14" fmla="*/ 46479 w 1723479"/>
              <a:gd name="connsiteY14" fmla="*/ 753004 h 1389650"/>
              <a:gd name="connsiteX15" fmla="*/ 291741 w 1723479"/>
              <a:gd name="connsiteY15" fmla="*/ 205685 h 1389650"/>
              <a:gd name="connsiteX16" fmla="*/ 1008879 w 1723479"/>
              <a:gd name="connsiteY16" fmla="*/ 207 h 1389650"/>
              <a:gd name="connsiteX0" fmla="*/ 1008879 w 1723479"/>
              <a:gd name="connsiteY0" fmla="*/ 207 h 1389650"/>
              <a:gd name="connsiteX1" fmla="*/ 1352802 w 1723479"/>
              <a:gd name="connsiteY1" fmla="*/ 165452 h 1389650"/>
              <a:gd name="connsiteX2" fmla="*/ 1632508 w 1723479"/>
              <a:gd name="connsiteY2" fmla="*/ 518821 h 1389650"/>
              <a:gd name="connsiteX3" fmla="*/ 1720176 w 1723479"/>
              <a:gd name="connsiteY3" fmla="*/ 1228837 h 1389650"/>
              <a:gd name="connsiteX4" fmla="*/ 1720292 w 1723479"/>
              <a:gd name="connsiteY4" fmla="*/ 1229843 h 1389650"/>
              <a:gd name="connsiteX5" fmla="*/ 1532125 w 1723479"/>
              <a:gd name="connsiteY5" fmla="*/ 1264400 h 1389650"/>
              <a:gd name="connsiteX6" fmla="*/ 1328522 w 1723479"/>
              <a:gd name="connsiteY6" fmla="*/ 1277234 h 1389650"/>
              <a:gd name="connsiteX7" fmla="*/ 1265334 w 1723479"/>
              <a:gd name="connsiteY7" fmla="*/ 668589 h 1389650"/>
              <a:gd name="connsiteX8" fmla="*/ 947264 w 1723479"/>
              <a:gd name="connsiteY8" fmla="*/ 451192 h 1389650"/>
              <a:gd name="connsiteX9" fmla="*/ 635339 w 1723479"/>
              <a:gd name="connsiteY9" fmla="*/ 489596 h 1389650"/>
              <a:gd name="connsiteX10" fmla="*/ 467835 w 1723479"/>
              <a:gd name="connsiteY10" fmla="*/ 712482 h 1389650"/>
              <a:gd name="connsiteX11" fmla="*/ 414241 w 1723479"/>
              <a:gd name="connsiteY11" fmla="*/ 1203407 h 1389650"/>
              <a:gd name="connsiteX12" fmla="*/ 395840 w 1723479"/>
              <a:gd name="connsiteY12" fmla="*/ 1367138 h 1389650"/>
              <a:gd name="connsiteX13" fmla="*/ 13683 w 1723479"/>
              <a:gd name="connsiteY13" fmla="*/ 1362927 h 1389650"/>
              <a:gd name="connsiteX14" fmla="*/ 46479 w 1723479"/>
              <a:gd name="connsiteY14" fmla="*/ 753004 h 1389650"/>
              <a:gd name="connsiteX15" fmla="*/ 291741 w 1723479"/>
              <a:gd name="connsiteY15" fmla="*/ 205685 h 1389650"/>
              <a:gd name="connsiteX16" fmla="*/ 1008879 w 1723479"/>
              <a:gd name="connsiteY16" fmla="*/ 207 h 1389650"/>
              <a:gd name="connsiteX0" fmla="*/ 1008879 w 1723479"/>
              <a:gd name="connsiteY0" fmla="*/ 207 h 1389650"/>
              <a:gd name="connsiteX1" fmla="*/ 1352802 w 1723479"/>
              <a:gd name="connsiteY1" fmla="*/ 165452 h 1389650"/>
              <a:gd name="connsiteX2" fmla="*/ 1605420 w 1723479"/>
              <a:gd name="connsiteY2" fmla="*/ 523349 h 1389650"/>
              <a:gd name="connsiteX3" fmla="*/ 1720176 w 1723479"/>
              <a:gd name="connsiteY3" fmla="*/ 1228837 h 1389650"/>
              <a:gd name="connsiteX4" fmla="*/ 1720292 w 1723479"/>
              <a:gd name="connsiteY4" fmla="*/ 1229843 h 1389650"/>
              <a:gd name="connsiteX5" fmla="*/ 1532125 w 1723479"/>
              <a:gd name="connsiteY5" fmla="*/ 1264400 h 1389650"/>
              <a:gd name="connsiteX6" fmla="*/ 1328522 w 1723479"/>
              <a:gd name="connsiteY6" fmla="*/ 1277234 h 1389650"/>
              <a:gd name="connsiteX7" fmla="*/ 1265334 w 1723479"/>
              <a:gd name="connsiteY7" fmla="*/ 668589 h 1389650"/>
              <a:gd name="connsiteX8" fmla="*/ 947264 w 1723479"/>
              <a:gd name="connsiteY8" fmla="*/ 451192 h 1389650"/>
              <a:gd name="connsiteX9" fmla="*/ 635339 w 1723479"/>
              <a:gd name="connsiteY9" fmla="*/ 489596 h 1389650"/>
              <a:gd name="connsiteX10" fmla="*/ 467835 w 1723479"/>
              <a:gd name="connsiteY10" fmla="*/ 712482 h 1389650"/>
              <a:gd name="connsiteX11" fmla="*/ 414241 w 1723479"/>
              <a:gd name="connsiteY11" fmla="*/ 1203407 h 1389650"/>
              <a:gd name="connsiteX12" fmla="*/ 395840 w 1723479"/>
              <a:gd name="connsiteY12" fmla="*/ 1367138 h 1389650"/>
              <a:gd name="connsiteX13" fmla="*/ 13683 w 1723479"/>
              <a:gd name="connsiteY13" fmla="*/ 1362927 h 1389650"/>
              <a:gd name="connsiteX14" fmla="*/ 46479 w 1723479"/>
              <a:gd name="connsiteY14" fmla="*/ 753004 h 1389650"/>
              <a:gd name="connsiteX15" fmla="*/ 291741 w 1723479"/>
              <a:gd name="connsiteY15" fmla="*/ 205685 h 1389650"/>
              <a:gd name="connsiteX16" fmla="*/ 1008879 w 1723479"/>
              <a:gd name="connsiteY16" fmla="*/ 207 h 1389650"/>
              <a:gd name="connsiteX0" fmla="*/ 1008879 w 1723479"/>
              <a:gd name="connsiteY0" fmla="*/ 207 h 1389650"/>
              <a:gd name="connsiteX1" fmla="*/ 1352802 w 1723479"/>
              <a:gd name="connsiteY1" fmla="*/ 165452 h 1389650"/>
              <a:gd name="connsiteX2" fmla="*/ 1605420 w 1723479"/>
              <a:gd name="connsiteY2" fmla="*/ 523349 h 1389650"/>
              <a:gd name="connsiteX3" fmla="*/ 1720176 w 1723479"/>
              <a:gd name="connsiteY3" fmla="*/ 1228837 h 1389650"/>
              <a:gd name="connsiteX4" fmla="*/ 1720292 w 1723479"/>
              <a:gd name="connsiteY4" fmla="*/ 1229843 h 1389650"/>
              <a:gd name="connsiteX5" fmla="*/ 1532125 w 1723479"/>
              <a:gd name="connsiteY5" fmla="*/ 1264400 h 1389650"/>
              <a:gd name="connsiteX6" fmla="*/ 1328522 w 1723479"/>
              <a:gd name="connsiteY6" fmla="*/ 1277234 h 1389650"/>
              <a:gd name="connsiteX7" fmla="*/ 1225468 w 1723479"/>
              <a:gd name="connsiteY7" fmla="*/ 682705 h 1389650"/>
              <a:gd name="connsiteX8" fmla="*/ 947264 w 1723479"/>
              <a:gd name="connsiteY8" fmla="*/ 451192 h 1389650"/>
              <a:gd name="connsiteX9" fmla="*/ 635339 w 1723479"/>
              <a:gd name="connsiteY9" fmla="*/ 489596 h 1389650"/>
              <a:gd name="connsiteX10" fmla="*/ 467835 w 1723479"/>
              <a:gd name="connsiteY10" fmla="*/ 712482 h 1389650"/>
              <a:gd name="connsiteX11" fmla="*/ 414241 w 1723479"/>
              <a:gd name="connsiteY11" fmla="*/ 1203407 h 1389650"/>
              <a:gd name="connsiteX12" fmla="*/ 395840 w 1723479"/>
              <a:gd name="connsiteY12" fmla="*/ 1367138 h 1389650"/>
              <a:gd name="connsiteX13" fmla="*/ 13683 w 1723479"/>
              <a:gd name="connsiteY13" fmla="*/ 1362927 h 1389650"/>
              <a:gd name="connsiteX14" fmla="*/ 46479 w 1723479"/>
              <a:gd name="connsiteY14" fmla="*/ 753004 h 1389650"/>
              <a:gd name="connsiteX15" fmla="*/ 291741 w 1723479"/>
              <a:gd name="connsiteY15" fmla="*/ 205685 h 1389650"/>
              <a:gd name="connsiteX16" fmla="*/ 1008879 w 1723479"/>
              <a:gd name="connsiteY16" fmla="*/ 207 h 1389650"/>
              <a:gd name="connsiteX0" fmla="*/ 1008879 w 1723479"/>
              <a:gd name="connsiteY0" fmla="*/ 207 h 1389650"/>
              <a:gd name="connsiteX1" fmla="*/ 1352802 w 1723479"/>
              <a:gd name="connsiteY1" fmla="*/ 165452 h 1389650"/>
              <a:gd name="connsiteX2" fmla="*/ 1605420 w 1723479"/>
              <a:gd name="connsiteY2" fmla="*/ 523349 h 1389650"/>
              <a:gd name="connsiteX3" fmla="*/ 1720176 w 1723479"/>
              <a:gd name="connsiteY3" fmla="*/ 1228837 h 1389650"/>
              <a:gd name="connsiteX4" fmla="*/ 1720292 w 1723479"/>
              <a:gd name="connsiteY4" fmla="*/ 1229843 h 1389650"/>
              <a:gd name="connsiteX5" fmla="*/ 1532125 w 1723479"/>
              <a:gd name="connsiteY5" fmla="*/ 1264400 h 1389650"/>
              <a:gd name="connsiteX6" fmla="*/ 1328522 w 1723479"/>
              <a:gd name="connsiteY6" fmla="*/ 1277234 h 1389650"/>
              <a:gd name="connsiteX7" fmla="*/ 1225468 w 1723479"/>
              <a:gd name="connsiteY7" fmla="*/ 682705 h 1389650"/>
              <a:gd name="connsiteX8" fmla="*/ 947264 w 1723479"/>
              <a:gd name="connsiteY8" fmla="*/ 451192 h 1389650"/>
              <a:gd name="connsiteX9" fmla="*/ 635339 w 1723479"/>
              <a:gd name="connsiteY9" fmla="*/ 489596 h 1389650"/>
              <a:gd name="connsiteX10" fmla="*/ 467835 w 1723479"/>
              <a:gd name="connsiteY10" fmla="*/ 712482 h 1389650"/>
              <a:gd name="connsiteX11" fmla="*/ 414241 w 1723479"/>
              <a:gd name="connsiteY11" fmla="*/ 1203407 h 1389650"/>
              <a:gd name="connsiteX12" fmla="*/ 395840 w 1723479"/>
              <a:gd name="connsiteY12" fmla="*/ 1367138 h 1389650"/>
              <a:gd name="connsiteX13" fmla="*/ 13683 w 1723479"/>
              <a:gd name="connsiteY13" fmla="*/ 1362927 h 1389650"/>
              <a:gd name="connsiteX14" fmla="*/ 46479 w 1723479"/>
              <a:gd name="connsiteY14" fmla="*/ 753004 h 1389650"/>
              <a:gd name="connsiteX15" fmla="*/ 291741 w 1723479"/>
              <a:gd name="connsiteY15" fmla="*/ 205685 h 1389650"/>
              <a:gd name="connsiteX16" fmla="*/ 1008879 w 1723479"/>
              <a:gd name="connsiteY16" fmla="*/ 207 h 1389650"/>
              <a:gd name="connsiteX0" fmla="*/ 1008879 w 1723479"/>
              <a:gd name="connsiteY0" fmla="*/ 207 h 1389650"/>
              <a:gd name="connsiteX1" fmla="*/ 1352802 w 1723479"/>
              <a:gd name="connsiteY1" fmla="*/ 165452 h 1389650"/>
              <a:gd name="connsiteX2" fmla="*/ 1605420 w 1723479"/>
              <a:gd name="connsiteY2" fmla="*/ 523349 h 1389650"/>
              <a:gd name="connsiteX3" fmla="*/ 1720176 w 1723479"/>
              <a:gd name="connsiteY3" fmla="*/ 1228837 h 1389650"/>
              <a:gd name="connsiteX4" fmla="*/ 1720292 w 1723479"/>
              <a:gd name="connsiteY4" fmla="*/ 1229843 h 1389650"/>
              <a:gd name="connsiteX5" fmla="*/ 1532125 w 1723479"/>
              <a:gd name="connsiteY5" fmla="*/ 1264400 h 1389650"/>
              <a:gd name="connsiteX6" fmla="*/ 1328522 w 1723479"/>
              <a:gd name="connsiteY6" fmla="*/ 1277234 h 1389650"/>
              <a:gd name="connsiteX7" fmla="*/ 1225468 w 1723479"/>
              <a:gd name="connsiteY7" fmla="*/ 682705 h 1389650"/>
              <a:gd name="connsiteX8" fmla="*/ 947264 w 1723479"/>
              <a:gd name="connsiteY8" fmla="*/ 451192 h 1389650"/>
              <a:gd name="connsiteX9" fmla="*/ 686871 w 1723479"/>
              <a:gd name="connsiteY9" fmla="*/ 489703 h 1389650"/>
              <a:gd name="connsiteX10" fmla="*/ 467835 w 1723479"/>
              <a:gd name="connsiteY10" fmla="*/ 712482 h 1389650"/>
              <a:gd name="connsiteX11" fmla="*/ 414241 w 1723479"/>
              <a:gd name="connsiteY11" fmla="*/ 1203407 h 1389650"/>
              <a:gd name="connsiteX12" fmla="*/ 395840 w 1723479"/>
              <a:gd name="connsiteY12" fmla="*/ 1367138 h 1389650"/>
              <a:gd name="connsiteX13" fmla="*/ 13683 w 1723479"/>
              <a:gd name="connsiteY13" fmla="*/ 1362927 h 1389650"/>
              <a:gd name="connsiteX14" fmla="*/ 46479 w 1723479"/>
              <a:gd name="connsiteY14" fmla="*/ 753004 h 1389650"/>
              <a:gd name="connsiteX15" fmla="*/ 291741 w 1723479"/>
              <a:gd name="connsiteY15" fmla="*/ 205685 h 1389650"/>
              <a:gd name="connsiteX16" fmla="*/ 1008879 w 1723479"/>
              <a:gd name="connsiteY16" fmla="*/ 207 h 1389650"/>
              <a:gd name="connsiteX0" fmla="*/ 995766 w 1710366"/>
              <a:gd name="connsiteY0" fmla="*/ 207 h 1389650"/>
              <a:gd name="connsiteX1" fmla="*/ 1339689 w 1710366"/>
              <a:gd name="connsiteY1" fmla="*/ 165452 h 1389650"/>
              <a:gd name="connsiteX2" fmla="*/ 1592307 w 1710366"/>
              <a:gd name="connsiteY2" fmla="*/ 523349 h 1389650"/>
              <a:gd name="connsiteX3" fmla="*/ 1707063 w 1710366"/>
              <a:gd name="connsiteY3" fmla="*/ 1228837 h 1389650"/>
              <a:gd name="connsiteX4" fmla="*/ 1707179 w 1710366"/>
              <a:gd name="connsiteY4" fmla="*/ 1229843 h 1389650"/>
              <a:gd name="connsiteX5" fmla="*/ 1519012 w 1710366"/>
              <a:gd name="connsiteY5" fmla="*/ 1264400 h 1389650"/>
              <a:gd name="connsiteX6" fmla="*/ 1315409 w 1710366"/>
              <a:gd name="connsiteY6" fmla="*/ 1277234 h 1389650"/>
              <a:gd name="connsiteX7" fmla="*/ 1212355 w 1710366"/>
              <a:gd name="connsiteY7" fmla="*/ 682705 h 1389650"/>
              <a:gd name="connsiteX8" fmla="*/ 934151 w 1710366"/>
              <a:gd name="connsiteY8" fmla="*/ 451192 h 1389650"/>
              <a:gd name="connsiteX9" fmla="*/ 673758 w 1710366"/>
              <a:gd name="connsiteY9" fmla="*/ 489703 h 1389650"/>
              <a:gd name="connsiteX10" fmla="*/ 454722 w 1710366"/>
              <a:gd name="connsiteY10" fmla="*/ 712482 h 1389650"/>
              <a:gd name="connsiteX11" fmla="*/ 401128 w 1710366"/>
              <a:gd name="connsiteY11" fmla="*/ 1203407 h 1389650"/>
              <a:gd name="connsiteX12" fmla="*/ 382727 w 1710366"/>
              <a:gd name="connsiteY12" fmla="*/ 1367138 h 1389650"/>
              <a:gd name="connsiteX13" fmla="*/ 570 w 1710366"/>
              <a:gd name="connsiteY13" fmla="*/ 1362927 h 1389650"/>
              <a:gd name="connsiteX14" fmla="*/ 33366 w 1710366"/>
              <a:gd name="connsiteY14" fmla="*/ 753004 h 1389650"/>
              <a:gd name="connsiteX15" fmla="*/ 278628 w 1710366"/>
              <a:gd name="connsiteY15" fmla="*/ 205685 h 1389650"/>
              <a:gd name="connsiteX16" fmla="*/ 995766 w 1710366"/>
              <a:gd name="connsiteY16" fmla="*/ 207 h 1389650"/>
              <a:gd name="connsiteX0" fmla="*/ 995196 w 1709796"/>
              <a:gd name="connsiteY0" fmla="*/ 207 h 1377411"/>
              <a:gd name="connsiteX1" fmla="*/ 1339119 w 1709796"/>
              <a:gd name="connsiteY1" fmla="*/ 165452 h 1377411"/>
              <a:gd name="connsiteX2" fmla="*/ 1591737 w 1709796"/>
              <a:gd name="connsiteY2" fmla="*/ 523349 h 1377411"/>
              <a:gd name="connsiteX3" fmla="*/ 1706493 w 1709796"/>
              <a:gd name="connsiteY3" fmla="*/ 1228837 h 1377411"/>
              <a:gd name="connsiteX4" fmla="*/ 1706609 w 1709796"/>
              <a:gd name="connsiteY4" fmla="*/ 1229843 h 1377411"/>
              <a:gd name="connsiteX5" fmla="*/ 1518442 w 1709796"/>
              <a:gd name="connsiteY5" fmla="*/ 1264400 h 1377411"/>
              <a:gd name="connsiteX6" fmla="*/ 1314839 w 1709796"/>
              <a:gd name="connsiteY6" fmla="*/ 1277234 h 1377411"/>
              <a:gd name="connsiteX7" fmla="*/ 1211785 w 1709796"/>
              <a:gd name="connsiteY7" fmla="*/ 682705 h 1377411"/>
              <a:gd name="connsiteX8" fmla="*/ 933581 w 1709796"/>
              <a:gd name="connsiteY8" fmla="*/ 451192 h 1377411"/>
              <a:gd name="connsiteX9" fmla="*/ 673188 w 1709796"/>
              <a:gd name="connsiteY9" fmla="*/ 489703 h 1377411"/>
              <a:gd name="connsiteX10" fmla="*/ 454152 w 1709796"/>
              <a:gd name="connsiteY10" fmla="*/ 712482 h 1377411"/>
              <a:gd name="connsiteX11" fmla="*/ 400558 w 1709796"/>
              <a:gd name="connsiteY11" fmla="*/ 1203407 h 1377411"/>
              <a:gd name="connsiteX12" fmla="*/ 382157 w 1709796"/>
              <a:gd name="connsiteY12" fmla="*/ 1367138 h 1377411"/>
              <a:gd name="connsiteX13" fmla="*/ 0 w 1709796"/>
              <a:gd name="connsiteY13" fmla="*/ 1362927 h 1377411"/>
              <a:gd name="connsiteX14" fmla="*/ 32796 w 1709796"/>
              <a:gd name="connsiteY14" fmla="*/ 753004 h 1377411"/>
              <a:gd name="connsiteX15" fmla="*/ 278058 w 1709796"/>
              <a:gd name="connsiteY15" fmla="*/ 205685 h 1377411"/>
              <a:gd name="connsiteX16" fmla="*/ 995196 w 1709796"/>
              <a:gd name="connsiteY16" fmla="*/ 207 h 1377411"/>
              <a:gd name="connsiteX0" fmla="*/ 995196 w 1709796"/>
              <a:gd name="connsiteY0" fmla="*/ 207 h 1377411"/>
              <a:gd name="connsiteX1" fmla="*/ 1339119 w 1709796"/>
              <a:gd name="connsiteY1" fmla="*/ 165452 h 1377411"/>
              <a:gd name="connsiteX2" fmla="*/ 1591737 w 1709796"/>
              <a:gd name="connsiteY2" fmla="*/ 523349 h 1377411"/>
              <a:gd name="connsiteX3" fmla="*/ 1706493 w 1709796"/>
              <a:gd name="connsiteY3" fmla="*/ 1228837 h 1377411"/>
              <a:gd name="connsiteX4" fmla="*/ 1706609 w 1709796"/>
              <a:gd name="connsiteY4" fmla="*/ 1229843 h 1377411"/>
              <a:gd name="connsiteX5" fmla="*/ 1518442 w 1709796"/>
              <a:gd name="connsiteY5" fmla="*/ 1264400 h 1377411"/>
              <a:gd name="connsiteX6" fmla="*/ 1314839 w 1709796"/>
              <a:gd name="connsiteY6" fmla="*/ 1277234 h 1377411"/>
              <a:gd name="connsiteX7" fmla="*/ 1211785 w 1709796"/>
              <a:gd name="connsiteY7" fmla="*/ 682705 h 1377411"/>
              <a:gd name="connsiteX8" fmla="*/ 933581 w 1709796"/>
              <a:gd name="connsiteY8" fmla="*/ 451192 h 1377411"/>
              <a:gd name="connsiteX9" fmla="*/ 673188 w 1709796"/>
              <a:gd name="connsiteY9" fmla="*/ 489703 h 1377411"/>
              <a:gd name="connsiteX10" fmla="*/ 454152 w 1709796"/>
              <a:gd name="connsiteY10" fmla="*/ 712482 h 1377411"/>
              <a:gd name="connsiteX11" fmla="*/ 400558 w 1709796"/>
              <a:gd name="connsiteY11" fmla="*/ 1203407 h 1377411"/>
              <a:gd name="connsiteX12" fmla="*/ 382157 w 1709796"/>
              <a:gd name="connsiteY12" fmla="*/ 1367138 h 1377411"/>
              <a:gd name="connsiteX13" fmla="*/ 0 w 1709796"/>
              <a:gd name="connsiteY13" fmla="*/ 1362927 h 1377411"/>
              <a:gd name="connsiteX14" fmla="*/ 47970 w 1709796"/>
              <a:gd name="connsiteY14" fmla="*/ 741618 h 1377411"/>
              <a:gd name="connsiteX15" fmla="*/ 278058 w 1709796"/>
              <a:gd name="connsiteY15" fmla="*/ 205685 h 1377411"/>
              <a:gd name="connsiteX16" fmla="*/ 995196 w 1709796"/>
              <a:gd name="connsiteY16" fmla="*/ 207 h 1377411"/>
              <a:gd name="connsiteX0" fmla="*/ 995196 w 1709796"/>
              <a:gd name="connsiteY0" fmla="*/ 207 h 1377411"/>
              <a:gd name="connsiteX1" fmla="*/ 1339119 w 1709796"/>
              <a:gd name="connsiteY1" fmla="*/ 165452 h 1377411"/>
              <a:gd name="connsiteX2" fmla="*/ 1591737 w 1709796"/>
              <a:gd name="connsiteY2" fmla="*/ 523349 h 1377411"/>
              <a:gd name="connsiteX3" fmla="*/ 1706493 w 1709796"/>
              <a:gd name="connsiteY3" fmla="*/ 1228837 h 1377411"/>
              <a:gd name="connsiteX4" fmla="*/ 1706609 w 1709796"/>
              <a:gd name="connsiteY4" fmla="*/ 1229843 h 1377411"/>
              <a:gd name="connsiteX5" fmla="*/ 1518442 w 1709796"/>
              <a:gd name="connsiteY5" fmla="*/ 1264400 h 1377411"/>
              <a:gd name="connsiteX6" fmla="*/ 1314839 w 1709796"/>
              <a:gd name="connsiteY6" fmla="*/ 1277234 h 1377411"/>
              <a:gd name="connsiteX7" fmla="*/ 1211785 w 1709796"/>
              <a:gd name="connsiteY7" fmla="*/ 682705 h 1377411"/>
              <a:gd name="connsiteX8" fmla="*/ 933581 w 1709796"/>
              <a:gd name="connsiteY8" fmla="*/ 451192 h 1377411"/>
              <a:gd name="connsiteX9" fmla="*/ 673188 w 1709796"/>
              <a:gd name="connsiteY9" fmla="*/ 489703 h 1377411"/>
              <a:gd name="connsiteX10" fmla="*/ 454152 w 1709796"/>
              <a:gd name="connsiteY10" fmla="*/ 712482 h 1377411"/>
              <a:gd name="connsiteX11" fmla="*/ 400558 w 1709796"/>
              <a:gd name="connsiteY11" fmla="*/ 1203407 h 1377411"/>
              <a:gd name="connsiteX12" fmla="*/ 382157 w 1709796"/>
              <a:gd name="connsiteY12" fmla="*/ 1367138 h 1377411"/>
              <a:gd name="connsiteX13" fmla="*/ 0 w 1709796"/>
              <a:gd name="connsiteY13" fmla="*/ 1362927 h 1377411"/>
              <a:gd name="connsiteX14" fmla="*/ 47970 w 1709796"/>
              <a:gd name="connsiteY14" fmla="*/ 741618 h 1377411"/>
              <a:gd name="connsiteX15" fmla="*/ 278058 w 1709796"/>
              <a:gd name="connsiteY15" fmla="*/ 205685 h 1377411"/>
              <a:gd name="connsiteX16" fmla="*/ 995196 w 1709796"/>
              <a:gd name="connsiteY16" fmla="*/ 207 h 1377411"/>
              <a:gd name="connsiteX0" fmla="*/ 995196 w 1709796"/>
              <a:gd name="connsiteY0" fmla="*/ 207 h 1377411"/>
              <a:gd name="connsiteX1" fmla="*/ 1339119 w 1709796"/>
              <a:gd name="connsiteY1" fmla="*/ 165452 h 1377411"/>
              <a:gd name="connsiteX2" fmla="*/ 1591737 w 1709796"/>
              <a:gd name="connsiteY2" fmla="*/ 523349 h 1377411"/>
              <a:gd name="connsiteX3" fmla="*/ 1706493 w 1709796"/>
              <a:gd name="connsiteY3" fmla="*/ 1228837 h 1377411"/>
              <a:gd name="connsiteX4" fmla="*/ 1706609 w 1709796"/>
              <a:gd name="connsiteY4" fmla="*/ 1229843 h 1377411"/>
              <a:gd name="connsiteX5" fmla="*/ 1518442 w 1709796"/>
              <a:gd name="connsiteY5" fmla="*/ 1264400 h 1377411"/>
              <a:gd name="connsiteX6" fmla="*/ 1314839 w 1709796"/>
              <a:gd name="connsiteY6" fmla="*/ 1277234 h 1377411"/>
              <a:gd name="connsiteX7" fmla="*/ 1211785 w 1709796"/>
              <a:gd name="connsiteY7" fmla="*/ 682705 h 1377411"/>
              <a:gd name="connsiteX8" fmla="*/ 933581 w 1709796"/>
              <a:gd name="connsiteY8" fmla="*/ 451192 h 1377411"/>
              <a:gd name="connsiteX9" fmla="*/ 673188 w 1709796"/>
              <a:gd name="connsiteY9" fmla="*/ 489703 h 1377411"/>
              <a:gd name="connsiteX10" fmla="*/ 454152 w 1709796"/>
              <a:gd name="connsiteY10" fmla="*/ 712482 h 1377411"/>
              <a:gd name="connsiteX11" fmla="*/ 400558 w 1709796"/>
              <a:gd name="connsiteY11" fmla="*/ 1203407 h 1377411"/>
              <a:gd name="connsiteX12" fmla="*/ 382157 w 1709796"/>
              <a:gd name="connsiteY12" fmla="*/ 1367138 h 1377411"/>
              <a:gd name="connsiteX13" fmla="*/ 0 w 1709796"/>
              <a:gd name="connsiteY13" fmla="*/ 1362927 h 1377411"/>
              <a:gd name="connsiteX14" fmla="*/ 47970 w 1709796"/>
              <a:gd name="connsiteY14" fmla="*/ 741618 h 1377411"/>
              <a:gd name="connsiteX15" fmla="*/ 278058 w 1709796"/>
              <a:gd name="connsiteY15" fmla="*/ 205685 h 1377411"/>
              <a:gd name="connsiteX16" fmla="*/ 995196 w 1709796"/>
              <a:gd name="connsiteY16" fmla="*/ 207 h 1377411"/>
              <a:gd name="connsiteX0" fmla="*/ 995196 w 1709796"/>
              <a:gd name="connsiteY0" fmla="*/ 390 h 1377594"/>
              <a:gd name="connsiteX1" fmla="*/ 1339119 w 1709796"/>
              <a:gd name="connsiteY1" fmla="*/ 165635 h 1377594"/>
              <a:gd name="connsiteX2" fmla="*/ 1591737 w 1709796"/>
              <a:gd name="connsiteY2" fmla="*/ 523532 h 1377594"/>
              <a:gd name="connsiteX3" fmla="*/ 1706493 w 1709796"/>
              <a:gd name="connsiteY3" fmla="*/ 1229020 h 1377594"/>
              <a:gd name="connsiteX4" fmla="*/ 1706609 w 1709796"/>
              <a:gd name="connsiteY4" fmla="*/ 1230026 h 1377594"/>
              <a:gd name="connsiteX5" fmla="*/ 1518442 w 1709796"/>
              <a:gd name="connsiteY5" fmla="*/ 1264583 h 1377594"/>
              <a:gd name="connsiteX6" fmla="*/ 1314839 w 1709796"/>
              <a:gd name="connsiteY6" fmla="*/ 1277417 h 1377594"/>
              <a:gd name="connsiteX7" fmla="*/ 1211785 w 1709796"/>
              <a:gd name="connsiteY7" fmla="*/ 682888 h 1377594"/>
              <a:gd name="connsiteX8" fmla="*/ 933581 w 1709796"/>
              <a:gd name="connsiteY8" fmla="*/ 451375 h 1377594"/>
              <a:gd name="connsiteX9" fmla="*/ 673188 w 1709796"/>
              <a:gd name="connsiteY9" fmla="*/ 489886 h 1377594"/>
              <a:gd name="connsiteX10" fmla="*/ 454152 w 1709796"/>
              <a:gd name="connsiteY10" fmla="*/ 712665 h 1377594"/>
              <a:gd name="connsiteX11" fmla="*/ 400558 w 1709796"/>
              <a:gd name="connsiteY11" fmla="*/ 1203590 h 1377594"/>
              <a:gd name="connsiteX12" fmla="*/ 382157 w 1709796"/>
              <a:gd name="connsiteY12" fmla="*/ 1367321 h 1377594"/>
              <a:gd name="connsiteX13" fmla="*/ 0 w 1709796"/>
              <a:gd name="connsiteY13" fmla="*/ 1363110 h 1377594"/>
              <a:gd name="connsiteX14" fmla="*/ 47970 w 1709796"/>
              <a:gd name="connsiteY14" fmla="*/ 741801 h 1377594"/>
              <a:gd name="connsiteX15" fmla="*/ 324626 w 1709796"/>
              <a:gd name="connsiteY15" fmla="*/ 163747 h 1377594"/>
              <a:gd name="connsiteX16" fmla="*/ 995196 w 1709796"/>
              <a:gd name="connsiteY16" fmla="*/ 390 h 1377594"/>
              <a:gd name="connsiteX0" fmla="*/ 995196 w 1709796"/>
              <a:gd name="connsiteY0" fmla="*/ 673 h 1377877"/>
              <a:gd name="connsiteX1" fmla="*/ 1339119 w 1709796"/>
              <a:gd name="connsiteY1" fmla="*/ 165918 h 1377877"/>
              <a:gd name="connsiteX2" fmla="*/ 1591737 w 1709796"/>
              <a:gd name="connsiteY2" fmla="*/ 523815 h 1377877"/>
              <a:gd name="connsiteX3" fmla="*/ 1706493 w 1709796"/>
              <a:gd name="connsiteY3" fmla="*/ 1229303 h 1377877"/>
              <a:gd name="connsiteX4" fmla="*/ 1706609 w 1709796"/>
              <a:gd name="connsiteY4" fmla="*/ 1230309 h 1377877"/>
              <a:gd name="connsiteX5" fmla="*/ 1518442 w 1709796"/>
              <a:gd name="connsiteY5" fmla="*/ 1264866 h 1377877"/>
              <a:gd name="connsiteX6" fmla="*/ 1314839 w 1709796"/>
              <a:gd name="connsiteY6" fmla="*/ 1277700 h 1377877"/>
              <a:gd name="connsiteX7" fmla="*/ 1211785 w 1709796"/>
              <a:gd name="connsiteY7" fmla="*/ 683171 h 1377877"/>
              <a:gd name="connsiteX8" fmla="*/ 933581 w 1709796"/>
              <a:gd name="connsiteY8" fmla="*/ 451658 h 1377877"/>
              <a:gd name="connsiteX9" fmla="*/ 673188 w 1709796"/>
              <a:gd name="connsiteY9" fmla="*/ 490169 h 1377877"/>
              <a:gd name="connsiteX10" fmla="*/ 454152 w 1709796"/>
              <a:gd name="connsiteY10" fmla="*/ 712948 h 1377877"/>
              <a:gd name="connsiteX11" fmla="*/ 400558 w 1709796"/>
              <a:gd name="connsiteY11" fmla="*/ 1203873 h 1377877"/>
              <a:gd name="connsiteX12" fmla="*/ 382157 w 1709796"/>
              <a:gd name="connsiteY12" fmla="*/ 1367604 h 1377877"/>
              <a:gd name="connsiteX13" fmla="*/ 0 w 1709796"/>
              <a:gd name="connsiteY13" fmla="*/ 1363393 h 1377877"/>
              <a:gd name="connsiteX14" fmla="*/ 47970 w 1709796"/>
              <a:gd name="connsiteY14" fmla="*/ 742084 h 1377877"/>
              <a:gd name="connsiteX15" fmla="*/ 324626 w 1709796"/>
              <a:gd name="connsiteY15" fmla="*/ 164030 h 1377877"/>
              <a:gd name="connsiteX16" fmla="*/ 995196 w 1709796"/>
              <a:gd name="connsiteY16" fmla="*/ 673 h 1377877"/>
              <a:gd name="connsiteX0" fmla="*/ 985990 w 1709796"/>
              <a:gd name="connsiteY0" fmla="*/ 321 h 1409392"/>
              <a:gd name="connsiteX1" fmla="*/ 1339119 w 1709796"/>
              <a:gd name="connsiteY1" fmla="*/ 197433 h 1409392"/>
              <a:gd name="connsiteX2" fmla="*/ 1591737 w 1709796"/>
              <a:gd name="connsiteY2" fmla="*/ 555330 h 1409392"/>
              <a:gd name="connsiteX3" fmla="*/ 1706493 w 1709796"/>
              <a:gd name="connsiteY3" fmla="*/ 1260818 h 1409392"/>
              <a:gd name="connsiteX4" fmla="*/ 1706609 w 1709796"/>
              <a:gd name="connsiteY4" fmla="*/ 1261824 h 1409392"/>
              <a:gd name="connsiteX5" fmla="*/ 1518442 w 1709796"/>
              <a:gd name="connsiteY5" fmla="*/ 1296381 h 1409392"/>
              <a:gd name="connsiteX6" fmla="*/ 1314839 w 1709796"/>
              <a:gd name="connsiteY6" fmla="*/ 1309215 h 1409392"/>
              <a:gd name="connsiteX7" fmla="*/ 1211785 w 1709796"/>
              <a:gd name="connsiteY7" fmla="*/ 714686 h 1409392"/>
              <a:gd name="connsiteX8" fmla="*/ 933581 w 1709796"/>
              <a:gd name="connsiteY8" fmla="*/ 483173 h 1409392"/>
              <a:gd name="connsiteX9" fmla="*/ 673188 w 1709796"/>
              <a:gd name="connsiteY9" fmla="*/ 521684 h 1409392"/>
              <a:gd name="connsiteX10" fmla="*/ 454152 w 1709796"/>
              <a:gd name="connsiteY10" fmla="*/ 744463 h 1409392"/>
              <a:gd name="connsiteX11" fmla="*/ 400558 w 1709796"/>
              <a:gd name="connsiteY11" fmla="*/ 1235388 h 1409392"/>
              <a:gd name="connsiteX12" fmla="*/ 382157 w 1709796"/>
              <a:gd name="connsiteY12" fmla="*/ 1399119 h 1409392"/>
              <a:gd name="connsiteX13" fmla="*/ 0 w 1709796"/>
              <a:gd name="connsiteY13" fmla="*/ 1394908 h 1409392"/>
              <a:gd name="connsiteX14" fmla="*/ 47970 w 1709796"/>
              <a:gd name="connsiteY14" fmla="*/ 773599 h 1409392"/>
              <a:gd name="connsiteX15" fmla="*/ 324626 w 1709796"/>
              <a:gd name="connsiteY15" fmla="*/ 195545 h 1409392"/>
              <a:gd name="connsiteX16" fmla="*/ 985990 w 1709796"/>
              <a:gd name="connsiteY16" fmla="*/ 321 h 1409392"/>
              <a:gd name="connsiteX0" fmla="*/ 985990 w 1709796"/>
              <a:gd name="connsiteY0" fmla="*/ 9476 h 1418547"/>
              <a:gd name="connsiteX1" fmla="*/ 1339119 w 1709796"/>
              <a:gd name="connsiteY1" fmla="*/ 206588 h 1418547"/>
              <a:gd name="connsiteX2" fmla="*/ 1591737 w 1709796"/>
              <a:gd name="connsiteY2" fmla="*/ 564485 h 1418547"/>
              <a:gd name="connsiteX3" fmla="*/ 1706493 w 1709796"/>
              <a:gd name="connsiteY3" fmla="*/ 1269973 h 1418547"/>
              <a:gd name="connsiteX4" fmla="*/ 1706609 w 1709796"/>
              <a:gd name="connsiteY4" fmla="*/ 1270979 h 1418547"/>
              <a:gd name="connsiteX5" fmla="*/ 1518442 w 1709796"/>
              <a:gd name="connsiteY5" fmla="*/ 1305536 h 1418547"/>
              <a:gd name="connsiteX6" fmla="*/ 1314839 w 1709796"/>
              <a:gd name="connsiteY6" fmla="*/ 1318370 h 1418547"/>
              <a:gd name="connsiteX7" fmla="*/ 1211785 w 1709796"/>
              <a:gd name="connsiteY7" fmla="*/ 723841 h 1418547"/>
              <a:gd name="connsiteX8" fmla="*/ 933581 w 1709796"/>
              <a:gd name="connsiteY8" fmla="*/ 492328 h 1418547"/>
              <a:gd name="connsiteX9" fmla="*/ 673188 w 1709796"/>
              <a:gd name="connsiteY9" fmla="*/ 530839 h 1418547"/>
              <a:gd name="connsiteX10" fmla="*/ 454152 w 1709796"/>
              <a:gd name="connsiteY10" fmla="*/ 753618 h 1418547"/>
              <a:gd name="connsiteX11" fmla="*/ 400558 w 1709796"/>
              <a:gd name="connsiteY11" fmla="*/ 1244543 h 1418547"/>
              <a:gd name="connsiteX12" fmla="*/ 382157 w 1709796"/>
              <a:gd name="connsiteY12" fmla="*/ 1408274 h 1418547"/>
              <a:gd name="connsiteX13" fmla="*/ 0 w 1709796"/>
              <a:gd name="connsiteY13" fmla="*/ 1404063 h 1418547"/>
              <a:gd name="connsiteX14" fmla="*/ 47970 w 1709796"/>
              <a:gd name="connsiteY14" fmla="*/ 782754 h 1418547"/>
              <a:gd name="connsiteX15" fmla="*/ 324626 w 1709796"/>
              <a:gd name="connsiteY15" fmla="*/ 204700 h 1418547"/>
              <a:gd name="connsiteX16" fmla="*/ 985990 w 1709796"/>
              <a:gd name="connsiteY16" fmla="*/ 9476 h 1418547"/>
              <a:gd name="connsiteX0" fmla="*/ 985990 w 1709796"/>
              <a:gd name="connsiteY0" fmla="*/ 9476 h 1427507"/>
              <a:gd name="connsiteX1" fmla="*/ 1339119 w 1709796"/>
              <a:gd name="connsiteY1" fmla="*/ 206588 h 1427507"/>
              <a:gd name="connsiteX2" fmla="*/ 1591737 w 1709796"/>
              <a:gd name="connsiteY2" fmla="*/ 564485 h 1427507"/>
              <a:gd name="connsiteX3" fmla="*/ 1706493 w 1709796"/>
              <a:gd name="connsiteY3" fmla="*/ 1269973 h 1427507"/>
              <a:gd name="connsiteX4" fmla="*/ 1706609 w 1709796"/>
              <a:gd name="connsiteY4" fmla="*/ 1270979 h 1427507"/>
              <a:gd name="connsiteX5" fmla="*/ 1518442 w 1709796"/>
              <a:gd name="connsiteY5" fmla="*/ 1305536 h 1427507"/>
              <a:gd name="connsiteX6" fmla="*/ 1314839 w 1709796"/>
              <a:gd name="connsiteY6" fmla="*/ 1318370 h 1427507"/>
              <a:gd name="connsiteX7" fmla="*/ 1211785 w 1709796"/>
              <a:gd name="connsiteY7" fmla="*/ 723841 h 1427507"/>
              <a:gd name="connsiteX8" fmla="*/ 933581 w 1709796"/>
              <a:gd name="connsiteY8" fmla="*/ 492328 h 1427507"/>
              <a:gd name="connsiteX9" fmla="*/ 673188 w 1709796"/>
              <a:gd name="connsiteY9" fmla="*/ 530839 h 1427507"/>
              <a:gd name="connsiteX10" fmla="*/ 454152 w 1709796"/>
              <a:gd name="connsiteY10" fmla="*/ 753618 h 1427507"/>
              <a:gd name="connsiteX11" fmla="*/ 400558 w 1709796"/>
              <a:gd name="connsiteY11" fmla="*/ 1244543 h 1427507"/>
              <a:gd name="connsiteX12" fmla="*/ 0 w 1709796"/>
              <a:gd name="connsiteY12" fmla="*/ 1404063 h 1427507"/>
              <a:gd name="connsiteX13" fmla="*/ 47970 w 1709796"/>
              <a:gd name="connsiteY13" fmla="*/ 782754 h 1427507"/>
              <a:gd name="connsiteX14" fmla="*/ 324626 w 1709796"/>
              <a:gd name="connsiteY14" fmla="*/ 204700 h 1427507"/>
              <a:gd name="connsiteX15" fmla="*/ 985990 w 1709796"/>
              <a:gd name="connsiteY15" fmla="*/ 9476 h 1427507"/>
              <a:gd name="connsiteX0" fmla="*/ 967170 w 1690976"/>
              <a:gd name="connsiteY0" fmla="*/ 9476 h 1318372"/>
              <a:gd name="connsiteX1" fmla="*/ 1320299 w 1690976"/>
              <a:gd name="connsiteY1" fmla="*/ 206588 h 1318372"/>
              <a:gd name="connsiteX2" fmla="*/ 1572917 w 1690976"/>
              <a:gd name="connsiteY2" fmla="*/ 564485 h 1318372"/>
              <a:gd name="connsiteX3" fmla="*/ 1687673 w 1690976"/>
              <a:gd name="connsiteY3" fmla="*/ 1269973 h 1318372"/>
              <a:gd name="connsiteX4" fmla="*/ 1687789 w 1690976"/>
              <a:gd name="connsiteY4" fmla="*/ 1270979 h 1318372"/>
              <a:gd name="connsiteX5" fmla="*/ 1499622 w 1690976"/>
              <a:gd name="connsiteY5" fmla="*/ 1305536 h 1318372"/>
              <a:gd name="connsiteX6" fmla="*/ 1296019 w 1690976"/>
              <a:gd name="connsiteY6" fmla="*/ 1318370 h 1318372"/>
              <a:gd name="connsiteX7" fmla="*/ 1192965 w 1690976"/>
              <a:gd name="connsiteY7" fmla="*/ 723841 h 1318372"/>
              <a:gd name="connsiteX8" fmla="*/ 914761 w 1690976"/>
              <a:gd name="connsiteY8" fmla="*/ 492328 h 1318372"/>
              <a:gd name="connsiteX9" fmla="*/ 654368 w 1690976"/>
              <a:gd name="connsiteY9" fmla="*/ 530839 h 1318372"/>
              <a:gd name="connsiteX10" fmla="*/ 435332 w 1690976"/>
              <a:gd name="connsiteY10" fmla="*/ 753618 h 1318372"/>
              <a:gd name="connsiteX11" fmla="*/ 381738 w 1690976"/>
              <a:gd name="connsiteY11" fmla="*/ 1244543 h 1318372"/>
              <a:gd name="connsiteX12" fmla="*/ 0 w 1690976"/>
              <a:gd name="connsiteY12" fmla="*/ 1195282 h 1318372"/>
              <a:gd name="connsiteX13" fmla="*/ 29150 w 1690976"/>
              <a:gd name="connsiteY13" fmla="*/ 782754 h 1318372"/>
              <a:gd name="connsiteX14" fmla="*/ 305806 w 1690976"/>
              <a:gd name="connsiteY14" fmla="*/ 204700 h 1318372"/>
              <a:gd name="connsiteX15" fmla="*/ 967170 w 1690976"/>
              <a:gd name="connsiteY15" fmla="*/ 9476 h 1318372"/>
              <a:gd name="connsiteX0" fmla="*/ 967170 w 1690976"/>
              <a:gd name="connsiteY0" fmla="*/ 9476 h 1318372"/>
              <a:gd name="connsiteX1" fmla="*/ 1320299 w 1690976"/>
              <a:gd name="connsiteY1" fmla="*/ 206588 h 1318372"/>
              <a:gd name="connsiteX2" fmla="*/ 1572917 w 1690976"/>
              <a:gd name="connsiteY2" fmla="*/ 564485 h 1318372"/>
              <a:gd name="connsiteX3" fmla="*/ 1687673 w 1690976"/>
              <a:gd name="connsiteY3" fmla="*/ 1269973 h 1318372"/>
              <a:gd name="connsiteX4" fmla="*/ 1687789 w 1690976"/>
              <a:gd name="connsiteY4" fmla="*/ 1270979 h 1318372"/>
              <a:gd name="connsiteX5" fmla="*/ 1499622 w 1690976"/>
              <a:gd name="connsiteY5" fmla="*/ 1305536 h 1318372"/>
              <a:gd name="connsiteX6" fmla="*/ 1296019 w 1690976"/>
              <a:gd name="connsiteY6" fmla="*/ 1318370 h 1318372"/>
              <a:gd name="connsiteX7" fmla="*/ 1192965 w 1690976"/>
              <a:gd name="connsiteY7" fmla="*/ 723841 h 1318372"/>
              <a:gd name="connsiteX8" fmla="*/ 914761 w 1690976"/>
              <a:gd name="connsiteY8" fmla="*/ 492328 h 1318372"/>
              <a:gd name="connsiteX9" fmla="*/ 654368 w 1690976"/>
              <a:gd name="connsiteY9" fmla="*/ 530839 h 1318372"/>
              <a:gd name="connsiteX10" fmla="*/ 435332 w 1690976"/>
              <a:gd name="connsiteY10" fmla="*/ 753618 h 1318372"/>
              <a:gd name="connsiteX11" fmla="*/ 383059 w 1690976"/>
              <a:gd name="connsiteY11" fmla="*/ 1174779 h 1318372"/>
              <a:gd name="connsiteX12" fmla="*/ 0 w 1690976"/>
              <a:gd name="connsiteY12" fmla="*/ 1195282 h 1318372"/>
              <a:gd name="connsiteX13" fmla="*/ 29150 w 1690976"/>
              <a:gd name="connsiteY13" fmla="*/ 782754 h 1318372"/>
              <a:gd name="connsiteX14" fmla="*/ 305806 w 1690976"/>
              <a:gd name="connsiteY14" fmla="*/ 204700 h 1318372"/>
              <a:gd name="connsiteX15" fmla="*/ 967170 w 1690976"/>
              <a:gd name="connsiteY15" fmla="*/ 9476 h 1318372"/>
              <a:gd name="connsiteX0" fmla="*/ 967170 w 1690976"/>
              <a:gd name="connsiteY0" fmla="*/ 9476 h 1318372"/>
              <a:gd name="connsiteX1" fmla="*/ 1320299 w 1690976"/>
              <a:gd name="connsiteY1" fmla="*/ 206588 h 1318372"/>
              <a:gd name="connsiteX2" fmla="*/ 1572917 w 1690976"/>
              <a:gd name="connsiteY2" fmla="*/ 564485 h 1318372"/>
              <a:gd name="connsiteX3" fmla="*/ 1687673 w 1690976"/>
              <a:gd name="connsiteY3" fmla="*/ 1269973 h 1318372"/>
              <a:gd name="connsiteX4" fmla="*/ 1687789 w 1690976"/>
              <a:gd name="connsiteY4" fmla="*/ 1270979 h 1318372"/>
              <a:gd name="connsiteX5" fmla="*/ 1499622 w 1690976"/>
              <a:gd name="connsiteY5" fmla="*/ 1305536 h 1318372"/>
              <a:gd name="connsiteX6" fmla="*/ 1296019 w 1690976"/>
              <a:gd name="connsiteY6" fmla="*/ 1318370 h 1318372"/>
              <a:gd name="connsiteX7" fmla="*/ 1192965 w 1690976"/>
              <a:gd name="connsiteY7" fmla="*/ 723841 h 1318372"/>
              <a:gd name="connsiteX8" fmla="*/ 914761 w 1690976"/>
              <a:gd name="connsiteY8" fmla="*/ 492328 h 1318372"/>
              <a:gd name="connsiteX9" fmla="*/ 654368 w 1690976"/>
              <a:gd name="connsiteY9" fmla="*/ 530839 h 1318372"/>
              <a:gd name="connsiteX10" fmla="*/ 435332 w 1690976"/>
              <a:gd name="connsiteY10" fmla="*/ 753618 h 1318372"/>
              <a:gd name="connsiteX11" fmla="*/ 383059 w 1690976"/>
              <a:gd name="connsiteY11" fmla="*/ 1174779 h 1318372"/>
              <a:gd name="connsiteX12" fmla="*/ 0 w 1690976"/>
              <a:gd name="connsiteY12" fmla="*/ 1195282 h 1318372"/>
              <a:gd name="connsiteX13" fmla="*/ 29150 w 1690976"/>
              <a:gd name="connsiteY13" fmla="*/ 782754 h 1318372"/>
              <a:gd name="connsiteX14" fmla="*/ 305806 w 1690976"/>
              <a:gd name="connsiteY14" fmla="*/ 204700 h 1318372"/>
              <a:gd name="connsiteX15" fmla="*/ 967170 w 1690976"/>
              <a:gd name="connsiteY15" fmla="*/ 9476 h 1318372"/>
              <a:gd name="connsiteX0" fmla="*/ 967170 w 1690976"/>
              <a:gd name="connsiteY0" fmla="*/ 9476 h 1318372"/>
              <a:gd name="connsiteX1" fmla="*/ 1320299 w 1690976"/>
              <a:gd name="connsiteY1" fmla="*/ 206588 h 1318372"/>
              <a:gd name="connsiteX2" fmla="*/ 1572917 w 1690976"/>
              <a:gd name="connsiteY2" fmla="*/ 564485 h 1318372"/>
              <a:gd name="connsiteX3" fmla="*/ 1687673 w 1690976"/>
              <a:gd name="connsiteY3" fmla="*/ 1269973 h 1318372"/>
              <a:gd name="connsiteX4" fmla="*/ 1687789 w 1690976"/>
              <a:gd name="connsiteY4" fmla="*/ 1270979 h 1318372"/>
              <a:gd name="connsiteX5" fmla="*/ 1499622 w 1690976"/>
              <a:gd name="connsiteY5" fmla="*/ 1305536 h 1318372"/>
              <a:gd name="connsiteX6" fmla="*/ 1296019 w 1690976"/>
              <a:gd name="connsiteY6" fmla="*/ 1318370 h 1318372"/>
              <a:gd name="connsiteX7" fmla="*/ 1192965 w 1690976"/>
              <a:gd name="connsiteY7" fmla="*/ 723841 h 1318372"/>
              <a:gd name="connsiteX8" fmla="*/ 914761 w 1690976"/>
              <a:gd name="connsiteY8" fmla="*/ 492328 h 1318372"/>
              <a:gd name="connsiteX9" fmla="*/ 654368 w 1690976"/>
              <a:gd name="connsiteY9" fmla="*/ 530839 h 1318372"/>
              <a:gd name="connsiteX10" fmla="*/ 435332 w 1690976"/>
              <a:gd name="connsiteY10" fmla="*/ 753618 h 1318372"/>
              <a:gd name="connsiteX11" fmla="*/ 383059 w 1690976"/>
              <a:gd name="connsiteY11" fmla="*/ 1174779 h 1318372"/>
              <a:gd name="connsiteX12" fmla="*/ 0 w 1690976"/>
              <a:gd name="connsiteY12" fmla="*/ 1195282 h 1318372"/>
              <a:gd name="connsiteX13" fmla="*/ 29150 w 1690976"/>
              <a:gd name="connsiteY13" fmla="*/ 782754 h 1318372"/>
              <a:gd name="connsiteX14" fmla="*/ 305806 w 1690976"/>
              <a:gd name="connsiteY14" fmla="*/ 204700 h 1318372"/>
              <a:gd name="connsiteX15" fmla="*/ 967170 w 1690976"/>
              <a:gd name="connsiteY15" fmla="*/ 9476 h 1318372"/>
              <a:gd name="connsiteX0" fmla="*/ 967170 w 1690976"/>
              <a:gd name="connsiteY0" fmla="*/ 9476 h 1305536"/>
              <a:gd name="connsiteX1" fmla="*/ 1320299 w 1690976"/>
              <a:gd name="connsiteY1" fmla="*/ 206588 h 1305536"/>
              <a:gd name="connsiteX2" fmla="*/ 1572917 w 1690976"/>
              <a:gd name="connsiteY2" fmla="*/ 564485 h 1305536"/>
              <a:gd name="connsiteX3" fmla="*/ 1687673 w 1690976"/>
              <a:gd name="connsiteY3" fmla="*/ 1269973 h 1305536"/>
              <a:gd name="connsiteX4" fmla="*/ 1687789 w 1690976"/>
              <a:gd name="connsiteY4" fmla="*/ 1270979 h 1305536"/>
              <a:gd name="connsiteX5" fmla="*/ 1499622 w 1690976"/>
              <a:gd name="connsiteY5" fmla="*/ 1305536 h 1305536"/>
              <a:gd name="connsiteX6" fmla="*/ 1282222 w 1690976"/>
              <a:gd name="connsiteY6" fmla="*/ 1172445 h 1305536"/>
              <a:gd name="connsiteX7" fmla="*/ 1192965 w 1690976"/>
              <a:gd name="connsiteY7" fmla="*/ 723841 h 1305536"/>
              <a:gd name="connsiteX8" fmla="*/ 914761 w 1690976"/>
              <a:gd name="connsiteY8" fmla="*/ 492328 h 1305536"/>
              <a:gd name="connsiteX9" fmla="*/ 654368 w 1690976"/>
              <a:gd name="connsiteY9" fmla="*/ 530839 h 1305536"/>
              <a:gd name="connsiteX10" fmla="*/ 435332 w 1690976"/>
              <a:gd name="connsiteY10" fmla="*/ 753618 h 1305536"/>
              <a:gd name="connsiteX11" fmla="*/ 383059 w 1690976"/>
              <a:gd name="connsiteY11" fmla="*/ 1174779 h 1305536"/>
              <a:gd name="connsiteX12" fmla="*/ 0 w 1690976"/>
              <a:gd name="connsiteY12" fmla="*/ 1195282 h 1305536"/>
              <a:gd name="connsiteX13" fmla="*/ 29150 w 1690976"/>
              <a:gd name="connsiteY13" fmla="*/ 782754 h 1305536"/>
              <a:gd name="connsiteX14" fmla="*/ 305806 w 1690976"/>
              <a:gd name="connsiteY14" fmla="*/ 204700 h 1305536"/>
              <a:gd name="connsiteX15" fmla="*/ 967170 w 1690976"/>
              <a:gd name="connsiteY15" fmla="*/ 9476 h 1305536"/>
              <a:gd name="connsiteX0" fmla="*/ 967170 w 1687673"/>
              <a:gd name="connsiteY0" fmla="*/ 9476 h 1305536"/>
              <a:gd name="connsiteX1" fmla="*/ 1320299 w 1687673"/>
              <a:gd name="connsiteY1" fmla="*/ 206588 h 1305536"/>
              <a:gd name="connsiteX2" fmla="*/ 1572917 w 1687673"/>
              <a:gd name="connsiteY2" fmla="*/ 564485 h 1305536"/>
              <a:gd name="connsiteX3" fmla="*/ 1687673 w 1687673"/>
              <a:gd name="connsiteY3" fmla="*/ 1269973 h 1305536"/>
              <a:gd name="connsiteX4" fmla="*/ 1661950 w 1687673"/>
              <a:gd name="connsiteY4" fmla="*/ 1079254 h 1305536"/>
              <a:gd name="connsiteX5" fmla="*/ 1499622 w 1687673"/>
              <a:gd name="connsiteY5" fmla="*/ 1305536 h 1305536"/>
              <a:gd name="connsiteX6" fmla="*/ 1282222 w 1687673"/>
              <a:gd name="connsiteY6" fmla="*/ 1172445 h 1305536"/>
              <a:gd name="connsiteX7" fmla="*/ 1192965 w 1687673"/>
              <a:gd name="connsiteY7" fmla="*/ 723841 h 1305536"/>
              <a:gd name="connsiteX8" fmla="*/ 914761 w 1687673"/>
              <a:gd name="connsiteY8" fmla="*/ 492328 h 1305536"/>
              <a:gd name="connsiteX9" fmla="*/ 654368 w 1687673"/>
              <a:gd name="connsiteY9" fmla="*/ 530839 h 1305536"/>
              <a:gd name="connsiteX10" fmla="*/ 435332 w 1687673"/>
              <a:gd name="connsiteY10" fmla="*/ 753618 h 1305536"/>
              <a:gd name="connsiteX11" fmla="*/ 383059 w 1687673"/>
              <a:gd name="connsiteY11" fmla="*/ 1174779 h 1305536"/>
              <a:gd name="connsiteX12" fmla="*/ 0 w 1687673"/>
              <a:gd name="connsiteY12" fmla="*/ 1195282 h 1305536"/>
              <a:gd name="connsiteX13" fmla="*/ 29150 w 1687673"/>
              <a:gd name="connsiteY13" fmla="*/ 782754 h 1305536"/>
              <a:gd name="connsiteX14" fmla="*/ 305806 w 1687673"/>
              <a:gd name="connsiteY14" fmla="*/ 204700 h 1305536"/>
              <a:gd name="connsiteX15" fmla="*/ 967170 w 1687673"/>
              <a:gd name="connsiteY15" fmla="*/ 9476 h 1305536"/>
              <a:gd name="connsiteX0" fmla="*/ 967170 w 1687673"/>
              <a:gd name="connsiteY0" fmla="*/ 9476 h 1340983"/>
              <a:gd name="connsiteX1" fmla="*/ 1320299 w 1687673"/>
              <a:gd name="connsiteY1" fmla="*/ 206588 h 1340983"/>
              <a:gd name="connsiteX2" fmla="*/ 1572917 w 1687673"/>
              <a:gd name="connsiteY2" fmla="*/ 564485 h 1340983"/>
              <a:gd name="connsiteX3" fmla="*/ 1687673 w 1687673"/>
              <a:gd name="connsiteY3" fmla="*/ 1269973 h 1340983"/>
              <a:gd name="connsiteX4" fmla="*/ 1499622 w 1687673"/>
              <a:gd name="connsiteY4" fmla="*/ 1305536 h 1340983"/>
              <a:gd name="connsiteX5" fmla="*/ 1282222 w 1687673"/>
              <a:gd name="connsiteY5" fmla="*/ 1172445 h 1340983"/>
              <a:gd name="connsiteX6" fmla="*/ 1192965 w 1687673"/>
              <a:gd name="connsiteY6" fmla="*/ 723841 h 1340983"/>
              <a:gd name="connsiteX7" fmla="*/ 914761 w 1687673"/>
              <a:gd name="connsiteY7" fmla="*/ 492328 h 1340983"/>
              <a:gd name="connsiteX8" fmla="*/ 654368 w 1687673"/>
              <a:gd name="connsiteY8" fmla="*/ 530839 h 1340983"/>
              <a:gd name="connsiteX9" fmla="*/ 435332 w 1687673"/>
              <a:gd name="connsiteY9" fmla="*/ 753618 h 1340983"/>
              <a:gd name="connsiteX10" fmla="*/ 383059 w 1687673"/>
              <a:gd name="connsiteY10" fmla="*/ 1174779 h 1340983"/>
              <a:gd name="connsiteX11" fmla="*/ 0 w 1687673"/>
              <a:gd name="connsiteY11" fmla="*/ 1195282 h 1340983"/>
              <a:gd name="connsiteX12" fmla="*/ 29150 w 1687673"/>
              <a:gd name="connsiteY12" fmla="*/ 782754 h 1340983"/>
              <a:gd name="connsiteX13" fmla="*/ 305806 w 1687673"/>
              <a:gd name="connsiteY13" fmla="*/ 204700 h 1340983"/>
              <a:gd name="connsiteX14" fmla="*/ 967170 w 1687673"/>
              <a:gd name="connsiteY14" fmla="*/ 9476 h 1340983"/>
              <a:gd name="connsiteX0" fmla="*/ 967170 w 1660430"/>
              <a:gd name="connsiteY0" fmla="*/ 9476 h 1306662"/>
              <a:gd name="connsiteX1" fmla="*/ 1320299 w 1660430"/>
              <a:gd name="connsiteY1" fmla="*/ 206588 h 1306662"/>
              <a:gd name="connsiteX2" fmla="*/ 1572917 w 1660430"/>
              <a:gd name="connsiteY2" fmla="*/ 564485 h 1306662"/>
              <a:gd name="connsiteX3" fmla="*/ 1660430 w 1660430"/>
              <a:gd name="connsiteY3" fmla="*/ 1035172 h 1306662"/>
              <a:gd name="connsiteX4" fmla="*/ 1499622 w 1660430"/>
              <a:gd name="connsiteY4" fmla="*/ 1305536 h 1306662"/>
              <a:gd name="connsiteX5" fmla="*/ 1282222 w 1660430"/>
              <a:gd name="connsiteY5" fmla="*/ 1172445 h 1306662"/>
              <a:gd name="connsiteX6" fmla="*/ 1192965 w 1660430"/>
              <a:gd name="connsiteY6" fmla="*/ 723841 h 1306662"/>
              <a:gd name="connsiteX7" fmla="*/ 914761 w 1660430"/>
              <a:gd name="connsiteY7" fmla="*/ 492328 h 1306662"/>
              <a:gd name="connsiteX8" fmla="*/ 654368 w 1660430"/>
              <a:gd name="connsiteY8" fmla="*/ 530839 h 1306662"/>
              <a:gd name="connsiteX9" fmla="*/ 435332 w 1660430"/>
              <a:gd name="connsiteY9" fmla="*/ 753618 h 1306662"/>
              <a:gd name="connsiteX10" fmla="*/ 383059 w 1660430"/>
              <a:gd name="connsiteY10" fmla="*/ 1174779 h 1306662"/>
              <a:gd name="connsiteX11" fmla="*/ 0 w 1660430"/>
              <a:gd name="connsiteY11" fmla="*/ 1195282 h 1306662"/>
              <a:gd name="connsiteX12" fmla="*/ 29150 w 1660430"/>
              <a:gd name="connsiteY12" fmla="*/ 782754 h 1306662"/>
              <a:gd name="connsiteX13" fmla="*/ 305806 w 1660430"/>
              <a:gd name="connsiteY13" fmla="*/ 204700 h 1306662"/>
              <a:gd name="connsiteX14" fmla="*/ 967170 w 1660430"/>
              <a:gd name="connsiteY14" fmla="*/ 9476 h 1306662"/>
              <a:gd name="connsiteX0" fmla="*/ 967170 w 1660430"/>
              <a:gd name="connsiteY0" fmla="*/ 9476 h 1306174"/>
              <a:gd name="connsiteX1" fmla="*/ 1320299 w 1660430"/>
              <a:gd name="connsiteY1" fmla="*/ 206588 h 1306174"/>
              <a:gd name="connsiteX2" fmla="*/ 1572917 w 1660430"/>
              <a:gd name="connsiteY2" fmla="*/ 564485 h 1306174"/>
              <a:gd name="connsiteX3" fmla="*/ 1660430 w 1660430"/>
              <a:gd name="connsiteY3" fmla="*/ 1035172 h 1306174"/>
              <a:gd name="connsiteX4" fmla="*/ 1499622 w 1660430"/>
              <a:gd name="connsiteY4" fmla="*/ 1305536 h 1306174"/>
              <a:gd name="connsiteX5" fmla="*/ 1282222 w 1660430"/>
              <a:gd name="connsiteY5" fmla="*/ 1172445 h 1306174"/>
              <a:gd name="connsiteX6" fmla="*/ 1192965 w 1660430"/>
              <a:gd name="connsiteY6" fmla="*/ 723841 h 1306174"/>
              <a:gd name="connsiteX7" fmla="*/ 914761 w 1660430"/>
              <a:gd name="connsiteY7" fmla="*/ 492328 h 1306174"/>
              <a:gd name="connsiteX8" fmla="*/ 654368 w 1660430"/>
              <a:gd name="connsiteY8" fmla="*/ 530839 h 1306174"/>
              <a:gd name="connsiteX9" fmla="*/ 435332 w 1660430"/>
              <a:gd name="connsiteY9" fmla="*/ 753618 h 1306174"/>
              <a:gd name="connsiteX10" fmla="*/ 383059 w 1660430"/>
              <a:gd name="connsiteY10" fmla="*/ 1174779 h 1306174"/>
              <a:gd name="connsiteX11" fmla="*/ 0 w 1660430"/>
              <a:gd name="connsiteY11" fmla="*/ 1195282 h 1306174"/>
              <a:gd name="connsiteX12" fmla="*/ 29150 w 1660430"/>
              <a:gd name="connsiteY12" fmla="*/ 782754 h 1306174"/>
              <a:gd name="connsiteX13" fmla="*/ 305806 w 1660430"/>
              <a:gd name="connsiteY13" fmla="*/ 204700 h 1306174"/>
              <a:gd name="connsiteX14" fmla="*/ 967170 w 1660430"/>
              <a:gd name="connsiteY14" fmla="*/ 9476 h 1306174"/>
              <a:gd name="connsiteX0" fmla="*/ 967170 w 1660430"/>
              <a:gd name="connsiteY0" fmla="*/ 9476 h 1203583"/>
              <a:gd name="connsiteX1" fmla="*/ 1320299 w 1660430"/>
              <a:gd name="connsiteY1" fmla="*/ 206588 h 1203583"/>
              <a:gd name="connsiteX2" fmla="*/ 1572917 w 1660430"/>
              <a:gd name="connsiteY2" fmla="*/ 564485 h 1203583"/>
              <a:gd name="connsiteX3" fmla="*/ 1660430 w 1660430"/>
              <a:gd name="connsiteY3" fmla="*/ 1035172 h 1203583"/>
              <a:gd name="connsiteX4" fmla="*/ 1484107 w 1660430"/>
              <a:gd name="connsiteY4" fmla="*/ 1089068 h 1203583"/>
              <a:gd name="connsiteX5" fmla="*/ 1282222 w 1660430"/>
              <a:gd name="connsiteY5" fmla="*/ 1172445 h 1203583"/>
              <a:gd name="connsiteX6" fmla="*/ 1192965 w 1660430"/>
              <a:gd name="connsiteY6" fmla="*/ 723841 h 1203583"/>
              <a:gd name="connsiteX7" fmla="*/ 914761 w 1660430"/>
              <a:gd name="connsiteY7" fmla="*/ 492328 h 1203583"/>
              <a:gd name="connsiteX8" fmla="*/ 654368 w 1660430"/>
              <a:gd name="connsiteY8" fmla="*/ 530839 h 1203583"/>
              <a:gd name="connsiteX9" fmla="*/ 435332 w 1660430"/>
              <a:gd name="connsiteY9" fmla="*/ 753618 h 1203583"/>
              <a:gd name="connsiteX10" fmla="*/ 383059 w 1660430"/>
              <a:gd name="connsiteY10" fmla="*/ 1174779 h 1203583"/>
              <a:gd name="connsiteX11" fmla="*/ 0 w 1660430"/>
              <a:gd name="connsiteY11" fmla="*/ 1195282 h 1203583"/>
              <a:gd name="connsiteX12" fmla="*/ 29150 w 1660430"/>
              <a:gd name="connsiteY12" fmla="*/ 782754 h 1203583"/>
              <a:gd name="connsiteX13" fmla="*/ 305806 w 1660430"/>
              <a:gd name="connsiteY13" fmla="*/ 204700 h 1203583"/>
              <a:gd name="connsiteX14" fmla="*/ 967170 w 1660430"/>
              <a:gd name="connsiteY14" fmla="*/ 9476 h 1203583"/>
              <a:gd name="connsiteX0" fmla="*/ 967170 w 1660430"/>
              <a:gd name="connsiteY0" fmla="*/ 9476 h 1203583"/>
              <a:gd name="connsiteX1" fmla="*/ 1320299 w 1660430"/>
              <a:gd name="connsiteY1" fmla="*/ 206588 h 1203583"/>
              <a:gd name="connsiteX2" fmla="*/ 1572917 w 1660430"/>
              <a:gd name="connsiteY2" fmla="*/ 564485 h 1203583"/>
              <a:gd name="connsiteX3" fmla="*/ 1660430 w 1660430"/>
              <a:gd name="connsiteY3" fmla="*/ 1035172 h 1203583"/>
              <a:gd name="connsiteX4" fmla="*/ 1484107 w 1660430"/>
              <a:gd name="connsiteY4" fmla="*/ 1089068 h 1203583"/>
              <a:gd name="connsiteX5" fmla="*/ 1278805 w 1660430"/>
              <a:gd name="connsiteY5" fmla="*/ 1138711 h 1203583"/>
              <a:gd name="connsiteX6" fmla="*/ 1192965 w 1660430"/>
              <a:gd name="connsiteY6" fmla="*/ 723841 h 1203583"/>
              <a:gd name="connsiteX7" fmla="*/ 914761 w 1660430"/>
              <a:gd name="connsiteY7" fmla="*/ 492328 h 1203583"/>
              <a:gd name="connsiteX8" fmla="*/ 654368 w 1660430"/>
              <a:gd name="connsiteY8" fmla="*/ 530839 h 1203583"/>
              <a:gd name="connsiteX9" fmla="*/ 435332 w 1660430"/>
              <a:gd name="connsiteY9" fmla="*/ 753618 h 1203583"/>
              <a:gd name="connsiteX10" fmla="*/ 383059 w 1660430"/>
              <a:gd name="connsiteY10" fmla="*/ 1174779 h 1203583"/>
              <a:gd name="connsiteX11" fmla="*/ 0 w 1660430"/>
              <a:gd name="connsiteY11" fmla="*/ 1195282 h 1203583"/>
              <a:gd name="connsiteX12" fmla="*/ 29150 w 1660430"/>
              <a:gd name="connsiteY12" fmla="*/ 782754 h 1203583"/>
              <a:gd name="connsiteX13" fmla="*/ 305806 w 1660430"/>
              <a:gd name="connsiteY13" fmla="*/ 204700 h 1203583"/>
              <a:gd name="connsiteX14" fmla="*/ 967170 w 1660430"/>
              <a:gd name="connsiteY14" fmla="*/ 9476 h 1203583"/>
              <a:gd name="connsiteX0" fmla="*/ 967170 w 1661986"/>
              <a:gd name="connsiteY0" fmla="*/ 9476 h 1203583"/>
              <a:gd name="connsiteX1" fmla="*/ 1320299 w 1661986"/>
              <a:gd name="connsiteY1" fmla="*/ 206588 h 1203583"/>
              <a:gd name="connsiteX2" fmla="*/ 1572917 w 1661986"/>
              <a:gd name="connsiteY2" fmla="*/ 564485 h 1203583"/>
              <a:gd name="connsiteX3" fmla="*/ 1661986 w 1661986"/>
              <a:gd name="connsiteY3" fmla="*/ 1065144 h 1203583"/>
              <a:gd name="connsiteX4" fmla="*/ 1484107 w 1661986"/>
              <a:gd name="connsiteY4" fmla="*/ 1089068 h 1203583"/>
              <a:gd name="connsiteX5" fmla="*/ 1278805 w 1661986"/>
              <a:gd name="connsiteY5" fmla="*/ 1138711 h 1203583"/>
              <a:gd name="connsiteX6" fmla="*/ 1192965 w 1661986"/>
              <a:gd name="connsiteY6" fmla="*/ 723841 h 1203583"/>
              <a:gd name="connsiteX7" fmla="*/ 914761 w 1661986"/>
              <a:gd name="connsiteY7" fmla="*/ 492328 h 1203583"/>
              <a:gd name="connsiteX8" fmla="*/ 654368 w 1661986"/>
              <a:gd name="connsiteY8" fmla="*/ 530839 h 1203583"/>
              <a:gd name="connsiteX9" fmla="*/ 435332 w 1661986"/>
              <a:gd name="connsiteY9" fmla="*/ 753618 h 1203583"/>
              <a:gd name="connsiteX10" fmla="*/ 383059 w 1661986"/>
              <a:gd name="connsiteY10" fmla="*/ 1174779 h 1203583"/>
              <a:gd name="connsiteX11" fmla="*/ 0 w 1661986"/>
              <a:gd name="connsiteY11" fmla="*/ 1195282 h 1203583"/>
              <a:gd name="connsiteX12" fmla="*/ 29150 w 1661986"/>
              <a:gd name="connsiteY12" fmla="*/ 782754 h 1203583"/>
              <a:gd name="connsiteX13" fmla="*/ 305806 w 1661986"/>
              <a:gd name="connsiteY13" fmla="*/ 204700 h 1203583"/>
              <a:gd name="connsiteX14" fmla="*/ 967170 w 1661986"/>
              <a:gd name="connsiteY14" fmla="*/ 9476 h 1203583"/>
              <a:gd name="connsiteX0" fmla="*/ 967170 w 1661986"/>
              <a:gd name="connsiteY0" fmla="*/ 9476 h 1203583"/>
              <a:gd name="connsiteX1" fmla="*/ 1320299 w 1661986"/>
              <a:gd name="connsiteY1" fmla="*/ 206588 h 1203583"/>
              <a:gd name="connsiteX2" fmla="*/ 1572917 w 1661986"/>
              <a:gd name="connsiteY2" fmla="*/ 564485 h 1203583"/>
              <a:gd name="connsiteX3" fmla="*/ 1661986 w 1661986"/>
              <a:gd name="connsiteY3" fmla="*/ 1065144 h 1203583"/>
              <a:gd name="connsiteX4" fmla="*/ 1484107 w 1661986"/>
              <a:gd name="connsiteY4" fmla="*/ 1089068 h 1203583"/>
              <a:gd name="connsiteX5" fmla="*/ 1278805 w 1661986"/>
              <a:gd name="connsiteY5" fmla="*/ 1138711 h 1203583"/>
              <a:gd name="connsiteX6" fmla="*/ 1192965 w 1661986"/>
              <a:gd name="connsiteY6" fmla="*/ 723841 h 1203583"/>
              <a:gd name="connsiteX7" fmla="*/ 914761 w 1661986"/>
              <a:gd name="connsiteY7" fmla="*/ 492328 h 1203583"/>
              <a:gd name="connsiteX8" fmla="*/ 654368 w 1661986"/>
              <a:gd name="connsiteY8" fmla="*/ 530839 h 1203583"/>
              <a:gd name="connsiteX9" fmla="*/ 435332 w 1661986"/>
              <a:gd name="connsiteY9" fmla="*/ 753618 h 1203583"/>
              <a:gd name="connsiteX10" fmla="*/ 383059 w 1661986"/>
              <a:gd name="connsiteY10" fmla="*/ 1174779 h 1203583"/>
              <a:gd name="connsiteX11" fmla="*/ 0 w 1661986"/>
              <a:gd name="connsiteY11" fmla="*/ 1195282 h 1203583"/>
              <a:gd name="connsiteX12" fmla="*/ 29150 w 1661986"/>
              <a:gd name="connsiteY12" fmla="*/ 782754 h 1203583"/>
              <a:gd name="connsiteX13" fmla="*/ 305806 w 1661986"/>
              <a:gd name="connsiteY13" fmla="*/ 204700 h 1203583"/>
              <a:gd name="connsiteX14" fmla="*/ 967170 w 1661986"/>
              <a:gd name="connsiteY14" fmla="*/ 9476 h 1203583"/>
              <a:gd name="connsiteX0" fmla="*/ 967170 w 1661986"/>
              <a:gd name="connsiteY0" fmla="*/ 9476 h 1203583"/>
              <a:gd name="connsiteX1" fmla="*/ 1320299 w 1661986"/>
              <a:gd name="connsiteY1" fmla="*/ 206588 h 1203583"/>
              <a:gd name="connsiteX2" fmla="*/ 1572917 w 1661986"/>
              <a:gd name="connsiteY2" fmla="*/ 564485 h 1203583"/>
              <a:gd name="connsiteX3" fmla="*/ 1661986 w 1661986"/>
              <a:gd name="connsiteY3" fmla="*/ 1065144 h 1203583"/>
              <a:gd name="connsiteX4" fmla="*/ 1484107 w 1661986"/>
              <a:gd name="connsiteY4" fmla="*/ 1089068 h 1203583"/>
              <a:gd name="connsiteX5" fmla="*/ 1278805 w 1661986"/>
              <a:gd name="connsiteY5" fmla="*/ 1138711 h 1203583"/>
              <a:gd name="connsiteX6" fmla="*/ 1192965 w 1661986"/>
              <a:gd name="connsiteY6" fmla="*/ 723841 h 1203583"/>
              <a:gd name="connsiteX7" fmla="*/ 914761 w 1661986"/>
              <a:gd name="connsiteY7" fmla="*/ 492328 h 1203583"/>
              <a:gd name="connsiteX8" fmla="*/ 654368 w 1661986"/>
              <a:gd name="connsiteY8" fmla="*/ 530839 h 1203583"/>
              <a:gd name="connsiteX9" fmla="*/ 435332 w 1661986"/>
              <a:gd name="connsiteY9" fmla="*/ 753618 h 1203583"/>
              <a:gd name="connsiteX10" fmla="*/ 383059 w 1661986"/>
              <a:gd name="connsiteY10" fmla="*/ 1174779 h 1203583"/>
              <a:gd name="connsiteX11" fmla="*/ 0 w 1661986"/>
              <a:gd name="connsiteY11" fmla="*/ 1195282 h 1203583"/>
              <a:gd name="connsiteX12" fmla="*/ 29150 w 1661986"/>
              <a:gd name="connsiteY12" fmla="*/ 782754 h 1203583"/>
              <a:gd name="connsiteX13" fmla="*/ 305806 w 1661986"/>
              <a:gd name="connsiteY13" fmla="*/ 204700 h 1203583"/>
              <a:gd name="connsiteX14" fmla="*/ 967170 w 1661986"/>
              <a:gd name="connsiteY14" fmla="*/ 9476 h 1203583"/>
              <a:gd name="connsiteX0" fmla="*/ 967170 w 1661986"/>
              <a:gd name="connsiteY0" fmla="*/ 9476 h 1203583"/>
              <a:gd name="connsiteX1" fmla="*/ 1320299 w 1661986"/>
              <a:gd name="connsiteY1" fmla="*/ 206588 h 1203583"/>
              <a:gd name="connsiteX2" fmla="*/ 1572917 w 1661986"/>
              <a:gd name="connsiteY2" fmla="*/ 564485 h 1203583"/>
              <a:gd name="connsiteX3" fmla="*/ 1661986 w 1661986"/>
              <a:gd name="connsiteY3" fmla="*/ 1065144 h 1203583"/>
              <a:gd name="connsiteX4" fmla="*/ 1484107 w 1661986"/>
              <a:gd name="connsiteY4" fmla="*/ 1089068 h 1203583"/>
              <a:gd name="connsiteX5" fmla="*/ 1278805 w 1661986"/>
              <a:gd name="connsiteY5" fmla="*/ 1138711 h 1203583"/>
              <a:gd name="connsiteX6" fmla="*/ 1192965 w 1661986"/>
              <a:gd name="connsiteY6" fmla="*/ 723841 h 1203583"/>
              <a:gd name="connsiteX7" fmla="*/ 914761 w 1661986"/>
              <a:gd name="connsiteY7" fmla="*/ 492328 h 1203583"/>
              <a:gd name="connsiteX8" fmla="*/ 654368 w 1661986"/>
              <a:gd name="connsiteY8" fmla="*/ 530839 h 1203583"/>
              <a:gd name="connsiteX9" fmla="*/ 435332 w 1661986"/>
              <a:gd name="connsiteY9" fmla="*/ 753618 h 1203583"/>
              <a:gd name="connsiteX10" fmla="*/ 383059 w 1661986"/>
              <a:gd name="connsiteY10" fmla="*/ 1174779 h 1203583"/>
              <a:gd name="connsiteX11" fmla="*/ 0 w 1661986"/>
              <a:gd name="connsiteY11" fmla="*/ 1195282 h 1203583"/>
              <a:gd name="connsiteX12" fmla="*/ 29150 w 1661986"/>
              <a:gd name="connsiteY12" fmla="*/ 782754 h 1203583"/>
              <a:gd name="connsiteX13" fmla="*/ 305806 w 1661986"/>
              <a:gd name="connsiteY13" fmla="*/ 204700 h 1203583"/>
              <a:gd name="connsiteX14" fmla="*/ 967170 w 1661986"/>
              <a:gd name="connsiteY14" fmla="*/ 9476 h 1203583"/>
              <a:gd name="connsiteX0" fmla="*/ 967170 w 1662706"/>
              <a:gd name="connsiteY0" fmla="*/ 9476 h 1203583"/>
              <a:gd name="connsiteX1" fmla="*/ 1320299 w 1662706"/>
              <a:gd name="connsiteY1" fmla="*/ 206588 h 1203583"/>
              <a:gd name="connsiteX2" fmla="*/ 1572917 w 1662706"/>
              <a:gd name="connsiteY2" fmla="*/ 564485 h 1203583"/>
              <a:gd name="connsiteX3" fmla="*/ 1662706 w 1662706"/>
              <a:gd name="connsiteY3" fmla="*/ 1101474 h 1203583"/>
              <a:gd name="connsiteX4" fmla="*/ 1484107 w 1662706"/>
              <a:gd name="connsiteY4" fmla="*/ 1089068 h 1203583"/>
              <a:gd name="connsiteX5" fmla="*/ 1278805 w 1662706"/>
              <a:gd name="connsiteY5" fmla="*/ 1138711 h 1203583"/>
              <a:gd name="connsiteX6" fmla="*/ 1192965 w 1662706"/>
              <a:gd name="connsiteY6" fmla="*/ 723841 h 1203583"/>
              <a:gd name="connsiteX7" fmla="*/ 914761 w 1662706"/>
              <a:gd name="connsiteY7" fmla="*/ 492328 h 1203583"/>
              <a:gd name="connsiteX8" fmla="*/ 654368 w 1662706"/>
              <a:gd name="connsiteY8" fmla="*/ 530839 h 1203583"/>
              <a:gd name="connsiteX9" fmla="*/ 435332 w 1662706"/>
              <a:gd name="connsiteY9" fmla="*/ 753618 h 1203583"/>
              <a:gd name="connsiteX10" fmla="*/ 383059 w 1662706"/>
              <a:gd name="connsiteY10" fmla="*/ 1174779 h 1203583"/>
              <a:gd name="connsiteX11" fmla="*/ 0 w 1662706"/>
              <a:gd name="connsiteY11" fmla="*/ 1195282 h 1203583"/>
              <a:gd name="connsiteX12" fmla="*/ 29150 w 1662706"/>
              <a:gd name="connsiteY12" fmla="*/ 782754 h 1203583"/>
              <a:gd name="connsiteX13" fmla="*/ 305806 w 1662706"/>
              <a:gd name="connsiteY13" fmla="*/ 204700 h 1203583"/>
              <a:gd name="connsiteX14" fmla="*/ 967170 w 1662706"/>
              <a:gd name="connsiteY14" fmla="*/ 9476 h 1203583"/>
              <a:gd name="connsiteX0" fmla="*/ 967170 w 1662706"/>
              <a:gd name="connsiteY0" fmla="*/ 9476 h 1203583"/>
              <a:gd name="connsiteX1" fmla="*/ 1320299 w 1662706"/>
              <a:gd name="connsiteY1" fmla="*/ 206588 h 1203583"/>
              <a:gd name="connsiteX2" fmla="*/ 1572917 w 1662706"/>
              <a:gd name="connsiteY2" fmla="*/ 564485 h 1203583"/>
              <a:gd name="connsiteX3" fmla="*/ 1662706 w 1662706"/>
              <a:gd name="connsiteY3" fmla="*/ 1101474 h 1203583"/>
              <a:gd name="connsiteX4" fmla="*/ 1484107 w 1662706"/>
              <a:gd name="connsiteY4" fmla="*/ 1089068 h 1203583"/>
              <a:gd name="connsiteX5" fmla="*/ 1278805 w 1662706"/>
              <a:gd name="connsiteY5" fmla="*/ 1138711 h 1203583"/>
              <a:gd name="connsiteX6" fmla="*/ 1192965 w 1662706"/>
              <a:gd name="connsiteY6" fmla="*/ 723841 h 1203583"/>
              <a:gd name="connsiteX7" fmla="*/ 914761 w 1662706"/>
              <a:gd name="connsiteY7" fmla="*/ 492328 h 1203583"/>
              <a:gd name="connsiteX8" fmla="*/ 654368 w 1662706"/>
              <a:gd name="connsiteY8" fmla="*/ 530839 h 1203583"/>
              <a:gd name="connsiteX9" fmla="*/ 435332 w 1662706"/>
              <a:gd name="connsiteY9" fmla="*/ 753618 h 1203583"/>
              <a:gd name="connsiteX10" fmla="*/ 383059 w 1662706"/>
              <a:gd name="connsiteY10" fmla="*/ 1174779 h 1203583"/>
              <a:gd name="connsiteX11" fmla="*/ 0 w 1662706"/>
              <a:gd name="connsiteY11" fmla="*/ 1195282 h 1203583"/>
              <a:gd name="connsiteX12" fmla="*/ 29150 w 1662706"/>
              <a:gd name="connsiteY12" fmla="*/ 782754 h 1203583"/>
              <a:gd name="connsiteX13" fmla="*/ 305806 w 1662706"/>
              <a:gd name="connsiteY13" fmla="*/ 204700 h 1203583"/>
              <a:gd name="connsiteX14" fmla="*/ 967170 w 1662706"/>
              <a:gd name="connsiteY14" fmla="*/ 9476 h 1203583"/>
              <a:gd name="connsiteX0" fmla="*/ 967170 w 1662706"/>
              <a:gd name="connsiteY0" fmla="*/ 9476 h 1203583"/>
              <a:gd name="connsiteX1" fmla="*/ 1320299 w 1662706"/>
              <a:gd name="connsiteY1" fmla="*/ 206588 h 1203583"/>
              <a:gd name="connsiteX2" fmla="*/ 1572917 w 1662706"/>
              <a:gd name="connsiteY2" fmla="*/ 564485 h 1203583"/>
              <a:gd name="connsiteX3" fmla="*/ 1662706 w 1662706"/>
              <a:gd name="connsiteY3" fmla="*/ 1101474 h 1203583"/>
              <a:gd name="connsiteX4" fmla="*/ 1484107 w 1662706"/>
              <a:gd name="connsiteY4" fmla="*/ 1089068 h 1203583"/>
              <a:gd name="connsiteX5" fmla="*/ 1259452 w 1662706"/>
              <a:gd name="connsiteY5" fmla="*/ 1142525 h 1203583"/>
              <a:gd name="connsiteX6" fmla="*/ 1192965 w 1662706"/>
              <a:gd name="connsiteY6" fmla="*/ 723841 h 1203583"/>
              <a:gd name="connsiteX7" fmla="*/ 914761 w 1662706"/>
              <a:gd name="connsiteY7" fmla="*/ 492328 h 1203583"/>
              <a:gd name="connsiteX8" fmla="*/ 654368 w 1662706"/>
              <a:gd name="connsiteY8" fmla="*/ 530839 h 1203583"/>
              <a:gd name="connsiteX9" fmla="*/ 435332 w 1662706"/>
              <a:gd name="connsiteY9" fmla="*/ 753618 h 1203583"/>
              <a:gd name="connsiteX10" fmla="*/ 383059 w 1662706"/>
              <a:gd name="connsiteY10" fmla="*/ 1174779 h 1203583"/>
              <a:gd name="connsiteX11" fmla="*/ 0 w 1662706"/>
              <a:gd name="connsiteY11" fmla="*/ 1195282 h 1203583"/>
              <a:gd name="connsiteX12" fmla="*/ 29150 w 1662706"/>
              <a:gd name="connsiteY12" fmla="*/ 782754 h 1203583"/>
              <a:gd name="connsiteX13" fmla="*/ 305806 w 1662706"/>
              <a:gd name="connsiteY13" fmla="*/ 204700 h 1203583"/>
              <a:gd name="connsiteX14" fmla="*/ 967170 w 1662706"/>
              <a:gd name="connsiteY14" fmla="*/ 9476 h 1203583"/>
              <a:gd name="connsiteX0" fmla="*/ 967170 w 1662706"/>
              <a:gd name="connsiteY0" fmla="*/ 9476 h 1203583"/>
              <a:gd name="connsiteX1" fmla="*/ 1320299 w 1662706"/>
              <a:gd name="connsiteY1" fmla="*/ 206588 h 1203583"/>
              <a:gd name="connsiteX2" fmla="*/ 1572917 w 1662706"/>
              <a:gd name="connsiteY2" fmla="*/ 564485 h 1203583"/>
              <a:gd name="connsiteX3" fmla="*/ 1662706 w 1662706"/>
              <a:gd name="connsiteY3" fmla="*/ 1101474 h 1203583"/>
              <a:gd name="connsiteX4" fmla="*/ 1490375 w 1662706"/>
              <a:gd name="connsiteY4" fmla="*/ 1107101 h 1203583"/>
              <a:gd name="connsiteX5" fmla="*/ 1259452 w 1662706"/>
              <a:gd name="connsiteY5" fmla="*/ 1142525 h 1203583"/>
              <a:gd name="connsiteX6" fmla="*/ 1192965 w 1662706"/>
              <a:gd name="connsiteY6" fmla="*/ 723841 h 1203583"/>
              <a:gd name="connsiteX7" fmla="*/ 914761 w 1662706"/>
              <a:gd name="connsiteY7" fmla="*/ 492328 h 1203583"/>
              <a:gd name="connsiteX8" fmla="*/ 654368 w 1662706"/>
              <a:gd name="connsiteY8" fmla="*/ 530839 h 1203583"/>
              <a:gd name="connsiteX9" fmla="*/ 435332 w 1662706"/>
              <a:gd name="connsiteY9" fmla="*/ 753618 h 1203583"/>
              <a:gd name="connsiteX10" fmla="*/ 383059 w 1662706"/>
              <a:gd name="connsiteY10" fmla="*/ 1174779 h 1203583"/>
              <a:gd name="connsiteX11" fmla="*/ 0 w 1662706"/>
              <a:gd name="connsiteY11" fmla="*/ 1195282 h 1203583"/>
              <a:gd name="connsiteX12" fmla="*/ 29150 w 1662706"/>
              <a:gd name="connsiteY12" fmla="*/ 782754 h 1203583"/>
              <a:gd name="connsiteX13" fmla="*/ 305806 w 1662706"/>
              <a:gd name="connsiteY13" fmla="*/ 204700 h 1203583"/>
              <a:gd name="connsiteX14" fmla="*/ 967170 w 1662706"/>
              <a:gd name="connsiteY14" fmla="*/ 9476 h 1203583"/>
              <a:gd name="connsiteX0" fmla="*/ 967170 w 1662706"/>
              <a:gd name="connsiteY0" fmla="*/ 9476 h 1203583"/>
              <a:gd name="connsiteX1" fmla="*/ 1320299 w 1662706"/>
              <a:gd name="connsiteY1" fmla="*/ 206588 h 1203583"/>
              <a:gd name="connsiteX2" fmla="*/ 1572917 w 1662706"/>
              <a:gd name="connsiteY2" fmla="*/ 564485 h 1203583"/>
              <a:gd name="connsiteX3" fmla="*/ 1662706 w 1662706"/>
              <a:gd name="connsiteY3" fmla="*/ 1101474 h 1203583"/>
              <a:gd name="connsiteX4" fmla="*/ 1490375 w 1662706"/>
              <a:gd name="connsiteY4" fmla="*/ 1107101 h 1203583"/>
              <a:gd name="connsiteX5" fmla="*/ 1259452 w 1662706"/>
              <a:gd name="connsiteY5" fmla="*/ 1142525 h 1203583"/>
              <a:gd name="connsiteX6" fmla="*/ 1192965 w 1662706"/>
              <a:gd name="connsiteY6" fmla="*/ 723841 h 1203583"/>
              <a:gd name="connsiteX7" fmla="*/ 914761 w 1662706"/>
              <a:gd name="connsiteY7" fmla="*/ 492328 h 1203583"/>
              <a:gd name="connsiteX8" fmla="*/ 654368 w 1662706"/>
              <a:gd name="connsiteY8" fmla="*/ 530839 h 1203583"/>
              <a:gd name="connsiteX9" fmla="*/ 435332 w 1662706"/>
              <a:gd name="connsiteY9" fmla="*/ 753618 h 1203583"/>
              <a:gd name="connsiteX10" fmla="*/ 383059 w 1662706"/>
              <a:gd name="connsiteY10" fmla="*/ 1174779 h 1203583"/>
              <a:gd name="connsiteX11" fmla="*/ 0 w 1662706"/>
              <a:gd name="connsiteY11" fmla="*/ 1195282 h 1203583"/>
              <a:gd name="connsiteX12" fmla="*/ 29150 w 1662706"/>
              <a:gd name="connsiteY12" fmla="*/ 782754 h 1203583"/>
              <a:gd name="connsiteX13" fmla="*/ 305806 w 1662706"/>
              <a:gd name="connsiteY13" fmla="*/ 204700 h 1203583"/>
              <a:gd name="connsiteX14" fmla="*/ 967170 w 1662706"/>
              <a:gd name="connsiteY14" fmla="*/ 9476 h 12035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62706" h="1203583">
                <a:moveTo>
                  <a:pt x="967170" y="9476"/>
                </a:moveTo>
                <a:cubicBezTo>
                  <a:pt x="1108302" y="12317"/>
                  <a:pt x="1219341" y="114087"/>
                  <a:pt x="1320299" y="206588"/>
                </a:cubicBezTo>
                <a:cubicBezTo>
                  <a:pt x="1421257" y="299090"/>
                  <a:pt x="1515849" y="415337"/>
                  <a:pt x="1572917" y="564485"/>
                </a:cubicBezTo>
                <a:cubicBezTo>
                  <a:pt x="1629985" y="713633"/>
                  <a:pt x="1644396" y="918654"/>
                  <a:pt x="1662706" y="1101474"/>
                </a:cubicBezTo>
                <a:cubicBezTo>
                  <a:pt x="1594175" y="1097759"/>
                  <a:pt x="1563624" y="1116045"/>
                  <a:pt x="1490375" y="1107101"/>
                </a:cubicBezTo>
                <a:cubicBezTo>
                  <a:pt x="1416030" y="1114127"/>
                  <a:pt x="1293573" y="1142735"/>
                  <a:pt x="1259452" y="1142525"/>
                </a:cubicBezTo>
                <a:cubicBezTo>
                  <a:pt x="1247576" y="1071202"/>
                  <a:pt x="1250413" y="832207"/>
                  <a:pt x="1192965" y="723841"/>
                </a:cubicBezTo>
                <a:cubicBezTo>
                  <a:pt x="1135517" y="615475"/>
                  <a:pt x="1004527" y="524495"/>
                  <a:pt x="914761" y="492328"/>
                </a:cubicBezTo>
                <a:cubicBezTo>
                  <a:pt x="824995" y="460161"/>
                  <a:pt x="734273" y="487291"/>
                  <a:pt x="654368" y="530839"/>
                </a:cubicBezTo>
                <a:cubicBezTo>
                  <a:pt x="574463" y="574387"/>
                  <a:pt x="480550" y="646295"/>
                  <a:pt x="435332" y="753618"/>
                </a:cubicBezTo>
                <a:cubicBezTo>
                  <a:pt x="390114" y="860941"/>
                  <a:pt x="382247" y="1032499"/>
                  <a:pt x="383059" y="1174779"/>
                </a:cubicBezTo>
                <a:cubicBezTo>
                  <a:pt x="264424" y="1185670"/>
                  <a:pt x="43000" y="1218923"/>
                  <a:pt x="0" y="1195282"/>
                </a:cubicBezTo>
                <a:cubicBezTo>
                  <a:pt x="3655" y="1083500"/>
                  <a:pt x="9194" y="962674"/>
                  <a:pt x="29150" y="782754"/>
                </a:cubicBezTo>
                <a:cubicBezTo>
                  <a:pt x="48285" y="663971"/>
                  <a:pt x="156870" y="335164"/>
                  <a:pt x="305806" y="204700"/>
                </a:cubicBezTo>
                <a:cubicBezTo>
                  <a:pt x="493177" y="55111"/>
                  <a:pt x="703815" y="-29539"/>
                  <a:pt x="967170" y="9476"/>
                </a:cubicBez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C60FC2-3C2F-F680-68A4-EFA023693C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313525">
            <a:off x="10553807" y="850596"/>
            <a:ext cx="391802" cy="390131"/>
            <a:chOff x="10805995" y="631778"/>
            <a:chExt cx="419417" cy="417629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C155400-9339-9028-B8B1-E094EDB547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478977">
              <a:off x="10805995" y="631778"/>
              <a:ext cx="419417" cy="417629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849481"/>
                <a:gd name="connsiteY0" fmla="*/ -2 h 4963945"/>
                <a:gd name="connsiteX1" fmla="*/ 4735908 w 4849481"/>
                <a:gd name="connsiteY1" fmla="*/ 1905904 h 4963945"/>
                <a:gd name="connsiteX2" fmla="*/ 4451030 w 4849481"/>
                <a:gd name="connsiteY2" fmla="*/ 3809085 h 4963945"/>
                <a:gd name="connsiteX3" fmla="*/ 3419865 w 4849481"/>
                <a:gd name="connsiteY3" fmla="*/ 4844853 h 4963945"/>
                <a:gd name="connsiteX4" fmla="*/ 1074535 w 4849481"/>
                <a:gd name="connsiteY4" fmla="*/ 4657234 h 4963945"/>
                <a:gd name="connsiteX5" fmla="*/ 33359 w 4849481"/>
                <a:gd name="connsiteY5" fmla="*/ 2995663 h 4963945"/>
                <a:gd name="connsiteX6" fmla="*/ 592137 w 4849481"/>
                <a:gd name="connsiteY6" fmla="*/ 805854 h 4963945"/>
                <a:gd name="connsiteX7" fmla="*/ 2649000 w 4849481"/>
                <a:gd name="connsiteY7" fmla="*/ -2 h 4963945"/>
                <a:gd name="connsiteX0" fmla="*/ 2649000 w 4749146"/>
                <a:gd name="connsiteY0" fmla="*/ -2 h 5069043"/>
                <a:gd name="connsiteX1" fmla="*/ 4735908 w 4749146"/>
                <a:gd name="connsiteY1" fmla="*/ 1905904 h 5069043"/>
                <a:gd name="connsiteX2" fmla="*/ 3419865 w 4749146"/>
                <a:gd name="connsiteY2" fmla="*/ 4844853 h 5069043"/>
                <a:gd name="connsiteX3" fmla="*/ 1074535 w 4749146"/>
                <a:gd name="connsiteY3" fmla="*/ 4657234 h 5069043"/>
                <a:gd name="connsiteX4" fmla="*/ 33359 w 4749146"/>
                <a:gd name="connsiteY4" fmla="*/ 2995663 h 5069043"/>
                <a:gd name="connsiteX5" fmla="*/ 592137 w 4749146"/>
                <a:gd name="connsiteY5" fmla="*/ 805854 h 5069043"/>
                <a:gd name="connsiteX6" fmla="*/ 2649000 w 4749146"/>
                <a:gd name="connsiteY6" fmla="*/ -2 h 5069043"/>
                <a:gd name="connsiteX0" fmla="*/ 2649000 w 4768568"/>
                <a:gd name="connsiteY0" fmla="*/ -2 h 4783398"/>
                <a:gd name="connsiteX1" fmla="*/ 4735908 w 4768568"/>
                <a:gd name="connsiteY1" fmla="*/ 1905904 h 4783398"/>
                <a:gd name="connsiteX2" fmla="*/ 4002392 w 4768568"/>
                <a:gd name="connsiteY2" fmla="*/ 4358059 h 4783398"/>
                <a:gd name="connsiteX3" fmla="*/ 1074535 w 4768568"/>
                <a:gd name="connsiteY3" fmla="*/ 4657234 h 4783398"/>
                <a:gd name="connsiteX4" fmla="*/ 33359 w 4768568"/>
                <a:gd name="connsiteY4" fmla="*/ 2995663 h 4783398"/>
                <a:gd name="connsiteX5" fmla="*/ 592137 w 4768568"/>
                <a:gd name="connsiteY5" fmla="*/ 805854 h 4783398"/>
                <a:gd name="connsiteX6" fmla="*/ 2649000 w 4768568"/>
                <a:gd name="connsiteY6" fmla="*/ -2 h 4783398"/>
                <a:gd name="connsiteX0" fmla="*/ 2649000 w 4768568"/>
                <a:gd name="connsiteY0" fmla="*/ -2 h 4785029"/>
                <a:gd name="connsiteX1" fmla="*/ 4735908 w 4768568"/>
                <a:gd name="connsiteY1" fmla="*/ 1905904 h 4785029"/>
                <a:gd name="connsiteX2" fmla="*/ 4002392 w 4768568"/>
                <a:gd name="connsiteY2" fmla="*/ 4358059 h 4785029"/>
                <a:gd name="connsiteX3" fmla="*/ 1606586 w 4768568"/>
                <a:gd name="connsiteY3" fmla="*/ 4659573 h 4785029"/>
                <a:gd name="connsiteX4" fmla="*/ 33359 w 4768568"/>
                <a:gd name="connsiteY4" fmla="*/ 2995663 h 4785029"/>
                <a:gd name="connsiteX5" fmla="*/ 592137 w 4768568"/>
                <a:gd name="connsiteY5" fmla="*/ 805854 h 4785029"/>
                <a:gd name="connsiteX6" fmla="*/ 2649000 w 4768568"/>
                <a:gd name="connsiteY6" fmla="*/ -2 h 4785029"/>
                <a:gd name="connsiteX0" fmla="*/ 2649000 w 4768568"/>
                <a:gd name="connsiteY0" fmla="*/ -2 h 4881625"/>
                <a:gd name="connsiteX1" fmla="*/ 4735908 w 4768568"/>
                <a:gd name="connsiteY1" fmla="*/ 1905904 h 4881625"/>
                <a:gd name="connsiteX2" fmla="*/ 4002392 w 4768568"/>
                <a:gd name="connsiteY2" fmla="*/ 4358059 h 4881625"/>
                <a:gd name="connsiteX3" fmla="*/ 1693107 w 4768568"/>
                <a:gd name="connsiteY3" fmla="*/ 4787180 h 4881625"/>
                <a:gd name="connsiteX4" fmla="*/ 33359 w 4768568"/>
                <a:gd name="connsiteY4" fmla="*/ 2995663 h 4881625"/>
                <a:gd name="connsiteX5" fmla="*/ 592137 w 4768568"/>
                <a:gd name="connsiteY5" fmla="*/ 805854 h 4881625"/>
                <a:gd name="connsiteX6" fmla="*/ 2649000 w 4768568"/>
                <a:gd name="connsiteY6" fmla="*/ -2 h 4881625"/>
                <a:gd name="connsiteX0" fmla="*/ 2635153 w 4754721"/>
                <a:gd name="connsiteY0" fmla="*/ -2 h 4881625"/>
                <a:gd name="connsiteX1" fmla="*/ 4722061 w 4754721"/>
                <a:gd name="connsiteY1" fmla="*/ 1905904 h 4881625"/>
                <a:gd name="connsiteX2" fmla="*/ 3988545 w 4754721"/>
                <a:gd name="connsiteY2" fmla="*/ 4358059 h 4881625"/>
                <a:gd name="connsiteX3" fmla="*/ 1679260 w 4754721"/>
                <a:gd name="connsiteY3" fmla="*/ 4787180 h 4881625"/>
                <a:gd name="connsiteX4" fmla="*/ 19512 w 4754721"/>
                <a:gd name="connsiteY4" fmla="*/ 2995663 h 4881625"/>
                <a:gd name="connsiteX5" fmla="*/ 578290 w 4754721"/>
                <a:gd name="connsiteY5" fmla="*/ 805854 h 4881625"/>
                <a:gd name="connsiteX6" fmla="*/ 2635153 w 4754721"/>
                <a:gd name="connsiteY6" fmla="*/ -2 h 4881625"/>
                <a:gd name="connsiteX0" fmla="*/ 2615641 w 4735209"/>
                <a:gd name="connsiteY0" fmla="*/ 17420 h 4899047"/>
                <a:gd name="connsiteX1" fmla="*/ 4702549 w 4735209"/>
                <a:gd name="connsiteY1" fmla="*/ 1923326 h 4899047"/>
                <a:gd name="connsiteX2" fmla="*/ 3969033 w 4735209"/>
                <a:gd name="connsiteY2" fmla="*/ 4375481 h 4899047"/>
                <a:gd name="connsiteX3" fmla="*/ 1659748 w 4735209"/>
                <a:gd name="connsiteY3" fmla="*/ 4804602 h 4899047"/>
                <a:gd name="connsiteX4" fmla="*/ 0 w 4735209"/>
                <a:gd name="connsiteY4" fmla="*/ 3013085 h 4899047"/>
                <a:gd name="connsiteX5" fmla="*/ 2615641 w 4735209"/>
                <a:gd name="connsiteY5" fmla="*/ 17420 h 4899047"/>
                <a:gd name="connsiteX0" fmla="*/ 1954456 w 4815946"/>
                <a:gd name="connsiteY0" fmla="*/ 18393 h 4714803"/>
                <a:gd name="connsiteX1" fmla="*/ 4702549 w 4815946"/>
                <a:gd name="connsiteY1" fmla="*/ 1739082 h 4714803"/>
                <a:gd name="connsiteX2" fmla="*/ 3969033 w 4815946"/>
                <a:gd name="connsiteY2" fmla="*/ 4191237 h 4714803"/>
                <a:gd name="connsiteX3" fmla="*/ 1659748 w 4815946"/>
                <a:gd name="connsiteY3" fmla="*/ 4620358 h 4714803"/>
                <a:gd name="connsiteX4" fmla="*/ 0 w 4815946"/>
                <a:gd name="connsiteY4" fmla="*/ 2828841 h 4714803"/>
                <a:gd name="connsiteX5" fmla="*/ 1954456 w 4815946"/>
                <a:gd name="connsiteY5" fmla="*/ 18393 h 4714803"/>
                <a:gd name="connsiteX0" fmla="*/ 1954456 w 4794998"/>
                <a:gd name="connsiteY0" fmla="*/ 18393 h 4808799"/>
                <a:gd name="connsiteX1" fmla="*/ 4702549 w 4794998"/>
                <a:gd name="connsiteY1" fmla="*/ 1739082 h 4808799"/>
                <a:gd name="connsiteX2" fmla="*/ 3969033 w 4794998"/>
                <a:gd name="connsiteY2" fmla="*/ 4191237 h 4808799"/>
                <a:gd name="connsiteX3" fmla="*/ 2223529 w 4794998"/>
                <a:gd name="connsiteY3" fmla="*/ 4726622 h 4808799"/>
                <a:gd name="connsiteX4" fmla="*/ 0 w 4794998"/>
                <a:gd name="connsiteY4" fmla="*/ 2828841 h 4808799"/>
                <a:gd name="connsiteX5" fmla="*/ 1954456 w 4794998"/>
                <a:gd name="connsiteY5" fmla="*/ 18393 h 4808799"/>
                <a:gd name="connsiteX0" fmla="*/ 1954456 w 4780113"/>
                <a:gd name="connsiteY0" fmla="*/ 25023 h 4815417"/>
                <a:gd name="connsiteX1" fmla="*/ 4702549 w 4780113"/>
                <a:gd name="connsiteY1" fmla="*/ 1745712 h 4815417"/>
                <a:gd name="connsiteX2" fmla="*/ 3969033 w 4780113"/>
                <a:gd name="connsiteY2" fmla="*/ 4197867 h 4815417"/>
                <a:gd name="connsiteX3" fmla="*/ 2223529 w 4780113"/>
                <a:gd name="connsiteY3" fmla="*/ 4733252 h 4815417"/>
                <a:gd name="connsiteX4" fmla="*/ 0 w 4780113"/>
                <a:gd name="connsiteY4" fmla="*/ 2835471 h 4815417"/>
                <a:gd name="connsiteX5" fmla="*/ 1954456 w 4780113"/>
                <a:gd name="connsiteY5" fmla="*/ 25023 h 481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0113" h="4815417">
                  <a:moveTo>
                    <a:pt x="1954456" y="25023"/>
                  </a:moveTo>
                  <a:cubicBezTo>
                    <a:pt x="2738214" y="-156603"/>
                    <a:pt x="4406877" y="674177"/>
                    <a:pt x="4702549" y="1745712"/>
                  </a:cubicBezTo>
                  <a:cubicBezTo>
                    <a:pt x="4998221" y="2817247"/>
                    <a:pt x="4382203" y="3699944"/>
                    <a:pt x="3969033" y="4197867"/>
                  </a:cubicBezTo>
                  <a:cubicBezTo>
                    <a:pt x="3555863" y="4695790"/>
                    <a:pt x="2885035" y="4960318"/>
                    <a:pt x="2223529" y="4733252"/>
                  </a:cubicBezTo>
                  <a:cubicBezTo>
                    <a:pt x="1562023" y="4506186"/>
                    <a:pt x="111837" y="3464706"/>
                    <a:pt x="0" y="2835471"/>
                  </a:cubicBezTo>
                  <a:cubicBezTo>
                    <a:pt x="159316" y="2037607"/>
                    <a:pt x="1170698" y="206649"/>
                    <a:pt x="1954456" y="25023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66BCB98-0AD8-FCAF-B96F-9591BAC7AD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478977">
              <a:off x="10805995" y="631778"/>
              <a:ext cx="419417" cy="417629"/>
            </a:xfrm>
            <a:custGeom>
              <a:avLst/>
              <a:gdLst>
                <a:gd name="connsiteX0" fmla="*/ 2531073 w 4828010"/>
                <a:gd name="connsiteY0" fmla="*/ 0 h 4873559"/>
                <a:gd name="connsiteX1" fmla="*/ 3937963 w 4828010"/>
                <a:gd name="connsiteY1" fmla="*/ 437433 h 4873559"/>
                <a:gd name="connsiteX2" fmla="*/ 4806231 w 4828010"/>
                <a:gd name="connsiteY2" fmla="*/ 1773180 h 4873559"/>
                <a:gd name="connsiteX3" fmla="*/ 4448644 w 4828010"/>
                <a:gd name="connsiteY3" fmla="*/ 3933235 h 4873559"/>
                <a:gd name="connsiteX4" fmla="*/ 3192542 w 4828010"/>
                <a:gd name="connsiteY4" fmla="*/ 4716168 h 4873559"/>
                <a:gd name="connsiteX5" fmla="*/ 937448 w 4828010"/>
                <a:gd name="connsiteY5" fmla="*/ 4547691 h 4873559"/>
                <a:gd name="connsiteX6" fmla="*/ 12348 w 4828010"/>
                <a:gd name="connsiteY6" fmla="*/ 3026750 h 4873559"/>
                <a:gd name="connsiteX7" fmla="*/ 553508 w 4828010"/>
                <a:gd name="connsiteY7" fmla="*/ 740383 h 4873559"/>
                <a:gd name="connsiteX8" fmla="*/ 2531073 w 4828010"/>
                <a:gd name="connsiteY8" fmla="*/ 0 h 4873559"/>
                <a:gd name="connsiteX0" fmla="*/ 2531073 w 4828010"/>
                <a:gd name="connsiteY0" fmla="*/ 0 h 4853896"/>
                <a:gd name="connsiteX1" fmla="*/ 3937963 w 4828010"/>
                <a:gd name="connsiteY1" fmla="*/ 437433 h 4853896"/>
                <a:gd name="connsiteX2" fmla="*/ 4806231 w 4828010"/>
                <a:gd name="connsiteY2" fmla="*/ 1773180 h 4853896"/>
                <a:gd name="connsiteX3" fmla="*/ 4448644 w 4828010"/>
                <a:gd name="connsiteY3" fmla="*/ 3933235 h 4853896"/>
                <a:gd name="connsiteX4" fmla="*/ 3192542 w 4828010"/>
                <a:gd name="connsiteY4" fmla="*/ 4716168 h 4853896"/>
                <a:gd name="connsiteX5" fmla="*/ 1075671 w 4828010"/>
                <a:gd name="connsiteY5" fmla="*/ 4473263 h 4853896"/>
                <a:gd name="connsiteX6" fmla="*/ 12348 w 4828010"/>
                <a:gd name="connsiteY6" fmla="*/ 3026750 h 4853896"/>
                <a:gd name="connsiteX7" fmla="*/ 553508 w 4828010"/>
                <a:gd name="connsiteY7" fmla="*/ 740383 h 4853896"/>
                <a:gd name="connsiteX8" fmla="*/ 2531073 w 4828010"/>
                <a:gd name="connsiteY8" fmla="*/ 0 h 4853896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531073 w 4828010"/>
                <a:gd name="connsiteY0" fmla="*/ 0 h 4852652"/>
                <a:gd name="connsiteX1" fmla="*/ 3937963 w 4828010"/>
                <a:gd name="connsiteY1" fmla="*/ 437433 h 4852652"/>
                <a:gd name="connsiteX2" fmla="*/ 4806231 w 4828010"/>
                <a:gd name="connsiteY2" fmla="*/ 1773180 h 4852652"/>
                <a:gd name="connsiteX3" fmla="*/ 4448644 w 4828010"/>
                <a:gd name="connsiteY3" fmla="*/ 3933235 h 4852652"/>
                <a:gd name="connsiteX4" fmla="*/ 3192542 w 4828010"/>
                <a:gd name="connsiteY4" fmla="*/ 4716168 h 4852652"/>
                <a:gd name="connsiteX5" fmla="*/ 1160732 w 4828010"/>
                <a:gd name="connsiteY5" fmla="*/ 4467947 h 4852652"/>
                <a:gd name="connsiteX6" fmla="*/ 12348 w 4828010"/>
                <a:gd name="connsiteY6" fmla="*/ 3026750 h 4852652"/>
                <a:gd name="connsiteX7" fmla="*/ 553508 w 4828010"/>
                <a:gd name="connsiteY7" fmla="*/ 740383 h 4852652"/>
                <a:gd name="connsiteX8" fmla="*/ 2531073 w 4828010"/>
                <a:gd name="connsiteY8" fmla="*/ 0 h 485265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60239 w 4757176"/>
                <a:gd name="connsiteY0" fmla="*/ 0 h 4850182"/>
                <a:gd name="connsiteX1" fmla="*/ 3867129 w 4757176"/>
                <a:gd name="connsiteY1" fmla="*/ 437433 h 4850182"/>
                <a:gd name="connsiteX2" fmla="*/ 4735397 w 4757176"/>
                <a:gd name="connsiteY2" fmla="*/ 1773180 h 4850182"/>
                <a:gd name="connsiteX3" fmla="*/ 4377810 w 4757176"/>
                <a:gd name="connsiteY3" fmla="*/ 3933235 h 4850182"/>
                <a:gd name="connsiteX4" fmla="*/ 3121708 w 4757176"/>
                <a:gd name="connsiteY4" fmla="*/ 4716168 h 4850182"/>
                <a:gd name="connsiteX5" fmla="*/ 1089898 w 4757176"/>
                <a:gd name="connsiteY5" fmla="*/ 4467947 h 4850182"/>
                <a:gd name="connsiteX6" fmla="*/ 15942 w 4757176"/>
                <a:gd name="connsiteY6" fmla="*/ 3101178 h 4850182"/>
                <a:gd name="connsiteX7" fmla="*/ 482674 w 4757176"/>
                <a:gd name="connsiteY7" fmla="*/ 740383 h 4850182"/>
                <a:gd name="connsiteX8" fmla="*/ 2460239 w 4757176"/>
                <a:gd name="connsiteY8" fmla="*/ 0 h 4850182"/>
                <a:gd name="connsiteX0" fmla="*/ 2484014 w 4780951"/>
                <a:gd name="connsiteY0" fmla="*/ 0 h 4850182"/>
                <a:gd name="connsiteX1" fmla="*/ 3890904 w 4780951"/>
                <a:gd name="connsiteY1" fmla="*/ 437433 h 4850182"/>
                <a:gd name="connsiteX2" fmla="*/ 4759172 w 4780951"/>
                <a:gd name="connsiteY2" fmla="*/ 1773180 h 4850182"/>
                <a:gd name="connsiteX3" fmla="*/ 4401585 w 4780951"/>
                <a:gd name="connsiteY3" fmla="*/ 3933235 h 4850182"/>
                <a:gd name="connsiteX4" fmla="*/ 3145483 w 4780951"/>
                <a:gd name="connsiteY4" fmla="*/ 4716168 h 4850182"/>
                <a:gd name="connsiteX5" fmla="*/ 1113673 w 4780951"/>
                <a:gd name="connsiteY5" fmla="*/ 4467947 h 4850182"/>
                <a:gd name="connsiteX6" fmla="*/ 39717 w 4780951"/>
                <a:gd name="connsiteY6" fmla="*/ 3101178 h 4850182"/>
                <a:gd name="connsiteX7" fmla="*/ 506449 w 4780951"/>
                <a:gd name="connsiteY7" fmla="*/ 740383 h 4850182"/>
                <a:gd name="connsiteX8" fmla="*/ 2484014 w 4780951"/>
                <a:gd name="connsiteY8" fmla="*/ 0 h 4850182"/>
                <a:gd name="connsiteX0" fmla="*/ 2484014 w 4780127"/>
                <a:gd name="connsiteY0" fmla="*/ 0 h 4850182"/>
                <a:gd name="connsiteX1" fmla="*/ 3890904 w 4780127"/>
                <a:gd name="connsiteY1" fmla="*/ 437433 h 4850182"/>
                <a:gd name="connsiteX2" fmla="*/ 4759172 w 4780127"/>
                <a:gd name="connsiteY2" fmla="*/ 1773180 h 4850182"/>
                <a:gd name="connsiteX3" fmla="*/ 4390953 w 4780127"/>
                <a:gd name="connsiteY3" fmla="*/ 3805644 h 4850182"/>
                <a:gd name="connsiteX4" fmla="*/ 3145483 w 4780127"/>
                <a:gd name="connsiteY4" fmla="*/ 4716168 h 4850182"/>
                <a:gd name="connsiteX5" fmla="*/ 1113673 w 4780127"/>
                <a:gd name="connsiteY5" fmla="*/ 4467947 h 4850182"/>
                <a:gd name="connsiteX6" fmla="*/ 39717 w 4780127"/>
                <a:gd name="connsiteY6" fmla="*/ 3101178 h 4850182"/>
                <a:gd name="connsiteX7" fmla="*/ 506449 w 4780127"/>
                <a:gd name="connsiteY7" fmla="*/ 740383 h 4850182"/>
                <a:gd name="connsiteX8" fmla="*/ 2484014 w 4780127"/>
                <a:gd name="connsiteY8" fmla="*/ 0 h 4850182"/>
                <a:gd name="connsiteX0" fmla="*/ 2484014 w 4778010"/>
                <a:gd name="connsiteY0" fmla="*/ 0 h 4846926"/>
                <a:gd name="connsiteX1" fmla="*/ 3890904 w 4778010"/>
                <a:gd name="connsiteY1" fmla="*/ 437433 h 4846926"/>
                <a:gd name="connsiteX2" fmla="*/ 4759172 w 4778010"/>
                <a:gd name="connsiteY2" fmla="*/ 1773180 h 4846926"/>
                <a:gd name="connsiteX3" fmla="*/ 4390953 w 4778010"/>
                <a:gd name="connsiteY3" fmla="*/ 3805644 h 4846926"/>
                <a:gd name="connsiteX4" fmla="*/ 3343914 w 4778010"/>
                <a:gd name="connsiteY4" fmla="*/ 4712128 h 4846926"/>
                <a:gd name="connsiteX5" fmla="*/ 1113673 w 4778010"/>
                <a:gd name="connsiteY5" fmla="*/ 4467947 h 4846926"/>
                <a:gd name="connsiteX6" fmla="*/ 39717 w 4778010"/>
                <a:gd name="connsiteY6" fmla="*/ 3101178 h 4846926"/>
                <a:gd name="connsiteX7" fmla="*/ 506449 w 4778010"/>
                <a:gd name="connsiteY7" fmla="*/ 740383 h 4846926"/>
                <a:gd name="connsiteX8" fmla="*/ 2484014 w 4778010"/>
                <a:gd name="connsiteY8" fmla="*/ 0 h 4846926"/>
                <a:gd name="connsiteX0" fmla="*/ 2484014 w 4782503"/>
                <a:gd name="connsiteY0" fmla="*/ 0 h 4846926"/>
                <a:gd name="connsiteX1" fmla="*/ 3890904 w 4782503"/>
                <a:gd name="connsiteY1" fmla="*/ 437433 h 4846926"/>
                <a:gd name="connsiteX2" fmla="*/ 4759172 w 4782503"/>
                <a:gd name="connsiteY2" fmla="*/ 1773180 h 4846926"/>
                <a:gd name="connsiteX3" fmla="*/ 4450482 w 4782503"/>
                <a:gd name="connsiteY3" fmla="*/ 3688481 h 4846926"/>
                <a:gd name="connsiteX4" fmla="*/ 3343914 w 4782503"/>
                <a:gd name="connsiteY4" fmla="*/ 4712128 h 4846926"/>
                <a:gd name="connsiteX5" fmla="*/ 1113673 w 4782503"/>
                <a:gd name="connsiteY5" fmla="*/ 4467947 h 4846926"/>
                <a:gd name="connsiteX6" fmla="*/ 39717 w 4782503"/>
                <a:gd name="connsiteY6" fmla="*/ 3101178 h 4846926"/>
                <a:gd name="connsiteX7" fmla="*/ 506449 w 4782503"/>
                <a:gd name="connsiteY7" fmla="*/ 740383 h 4846926"/>
                <a:gd name="connsiteX8" fmla="*/ 2484014 w 4782503"/>
                <a:gd name="connsiteY8" fmla="*/ 0 h 4846926"/>
                <a:gd name="connsiteX0" fmla="*/ 2484014 w 4784889"/>
                <a:gd name="connsiteY0" fmla="*/ 0 h 4846926"/>
                <a:gd name="connsiteX1" fmla="*/ 3890904 w 4784889"/>
                <a:gd name="connsiteY1" fmla="*/ 437433 h 4846926"/>
                <a:gd name="connsiteX2" fmla="*/ 4759172 w 4784889"/>
                <a:gd name="connsiteY2" fmla="*/ 1773180 h 4846926"/>
                <a:gd name="connsiteX3" fmla="*/ 4474294 w 4784889"/>
                <a:gd name="connsiteY3" fmla="*/ 3676361 h 4846926"/>
                <a:gd name="connsiteX4" fmla="*/ 3343914 w 4784889"/>
                <a:gd name="connsiteY4" fmla="*/ 4712128 h 4846926"/>
                <a:gd name="connsiteX5" fmla="*/ 1113673 w 4784889"/>
                <a:gd name="connsiteY5" fmla="*/ 4467947 h 4846926"/>
                <a:gd name="connsiteX6" fmla="*/ 39717 w 4784889"/>
                <a:gd name="connsiteY6" fmla="*/ 3101178 h 4846926"/>
                <a:gd name="connsiteX7" fmla="*/ 506449 w 4784889"/>
                <a:gd name="connsiteY7" fmla="*/ 740383 h 4846926"/>
                <a:gd name="connsiteX8" fmla="*/ 2484014 w 4784889"/>
                <a:gd name="connsiteY8" fmla="*/ 0 h 4846926"/>
                <a:gd name="connsiteX0" fmla="*/ 2484014 w 4784889"/>
                <a:gd name="connsiteY0" fmla="*/ 0 h 4860980"/>
                <a:gd name="connsiteX1" fmla="*/ 3890904 w 4784889"/>
                <a:gd name="connsiteY1" fmla="*/ 437433 h 4860980"/>
                <a:gd name="connsiteX2" fmla="*/ 4759172 w 4784889"/>
                <a:gd name="connsiteY2" fmla="*/ 1773180 h 4860980"/>
                <a:gd name="connsiteX3" fmla="*/ 4474294 w 4784889"/>
                <a:gd name="connsiteY3" fmla="*/ 3676361 h 4860980"/>
                <a:gd name="connsiteX4" fmla="*/ 3343914 w 4784889"/>
                <a:gd name="connsiteY4" fmla="*/ 4712128 h 4860980"/>
                <a:gd name="connsiteX5" fmla="*/ 1097799 w 4784889"/>
                <a:gd name="connsiteY5" fmla="*/ 4524510 h 4860980"/>
                <a:gd name="connsiteX6" fmla="*/ 39717 w 4784889"/>
                <a:gd name="connsiteY6" fmla="*/ 3101178 h 4860980"/>
                <a:gd name="connsiteX7" fmla="*/ 506449 w 4784889"/>
                <a:gd name="connsiteY7" fmla="*/ 740383 h 4860980"/>
                <a:gd name="connsiteX8" fmla="*/ 2484014 w 4784889"/>
                <a:gd name="connsiteY8" fmla="*/ 0 h 4860980"/>
                <a:gd name="connsiteX0" fmla="*/ 2484014 w 4783308"/>
                <a:gd name="connsiteY0" fmla="*/ 0 h 4860981"/>
                <a:gd name="connsiteX1" fmla="*/ 3890904 w 4783308"/>
                <a:gd name="connsiteY1" fmla="*/ 437433 h 4860981"/>
                <a:gd name="connsiteX2" fmla="*/ 4759172 w 4783308"/>
                <a:gd name="connsiteY2" fmla="*/ 1773180 h 4860981"/>
                <a:gd name="connsiteX3" fmla="*/ 4474294 w 4783308"/>
                <a:gd name="connsiteY3" fmla="*/ 3676361 h 4860981"/>
                <a:gd name="connsiteX4" fmla="*/ 3443129 w 4783308"/>
                <a:gd name="connsiteY4" fmla="*/ 4712129 h 4860981"/>
                <a:gd name="connsiteX5" fmla="*/ 1097799 w 4783308"/>
                <a:gd name="connsiteY5" fmla="*/ 4524510 h 4860981"/>
                <a:gd name="connsiteX6" fmla="*/ 39717 w 4783308"/>
                <a:gd name="connsiteY6" fmla="*/ 3101178 h 4860981"/>
                <a:gd name="connsiteX7" fmla="*/ 506449 w 4783308"/>
                <a:gd name="connsiteY7" fmla="*/ 740383 h 4860981"/>
                <a:gd name="connsiteX8" fmla="*/ 2484014 w 4783308"/>
                <a:gd name="connsiteY8" fmla="*/ 0 h 4860981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484014 w 4783308"/>
                <a:gd name="connsiteY0" fmla="*/ 0 h 4821502"/>
                <a:gd name="connsiteX1" fmla="*/ 3890904 w 4783308"/>
                <a:gd name="connsiteY1" fmla="*/ 437433 h 4821502"/>
                <a:gd name="connsiteX2" fmla="*/ 4759172 w 4783308"/>
                <a:gd name="connsiteY2" fmla="*/ 1773180 h 4821502"/>
                <a:gd name="connsiteX3" fmla="*/ 4474294 w 4783308"/>
                <a:gd name="connsiteY3" fmla="*/ 3676361 h 4821502"/>
                <a:gd name="connsiteX4" fmla="*/ 3443129 w 4783308"/>
                <a:gd name="connsiteY4" fmla="*/ 4712129 h 4821502"/>
                <a:gd name="connsiteX5" fmla="*/ 1097799 w 4783308"/>
                <a:gd name="connsiteY5" fmla="*/ 4524510 h 4821502"/>
                <a:gd name="connsiteX6" fmla="*/ 39717 w 4783308"/>
                <a:gd name="connsiteY6" fmla="*/ 3101178 h 4821502"/>
                <a:gd name="connsiteX7" fmla="*/ 506449 w 4783308"/>
                <a:gd name="connsiteY7" fmla="*/ 740383 h 4821502"/>
                <a:gd name="connsiteX8" fmla="*/ 2484014 w 4783308"/>
                <a:gd name="connsiteY8" fmla="*/ 0 h 4821502"/>
                <a:gd name="connsiteX0" fmla="*/ 2532073 w 4784141"/>
                <a:gd name="connsiteY0" fmla="*/ 0 h 4773425"/>
                <a:gd name="connsiteX1" fmla="*/ 3891737 w 4784141"/>
                <a:gd name="connsiteY1" fmla="*/ 389356 h 4773425"/>
                <a:gd name="connsiteX2" fmla="*/ 4760005 w 4784141"/>
                <a:gd name="connsiteY2" fmla="*/ 1725103 h 4773425"/>
                <a:gd name="connsiteX3" fmla="*/ 4475127 w 4784141"/>
                <a:gd name="connsiteY3" fmla="*/ 3628284 h 4773425"/>
                <a:gd name="connsiteX4" fmla="*/ 3443962 w 4784141"/>
                <a:gd name="connsiteY4" fmla="*/ 4664052 h 4773425"/>
                <a:gd name="connsiteX5" fmla="*/ 1098632 w 4784141"/>
                <a:gd name="connsiteY5" fmla="*/ 4476433 h 4773425"/>
                <a:gd name="connsiteX6" fmla="*/ 40550 w 4784141"/>
                <a:gd name="connsiteY6" fmla="*/ 3053101 h 4773425"/>
                <a:gd name="connsiteX7" fmla="*/ 507282 w 4784141"/>
                <a:gd name="connsiteY7" fmla="*/ 692306 h 4773425"/>
                <a:gd name="connsiteX8" fmla="*/ 2532073 w 4784141"/>
                <a:gd name="connsiteY8" fmla="*/ 0 h 4773425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32073 w 4784141"/>
                <a:gd name="connsiteY0" fmla="*/ 491 h 4773916"/>
                <a:gd name="connsiteX1" fmla="*/ 3891737 w 4784141"/>
                <a:gd name="connsiteY1" fmla="*/ 389847 h 4773916"/>
                <a:gd name="connsiteX2" fmla="*/ 4760005 w 4784141"/>
                <a:gd name="connsiteY2" fmla="*/ 1725594 h 4773916"/>
                <a:gd name="connsiteX3" fmla="*/ 4475127 w 4784141"/>
                <a:gd name="connsiteY3" fmla="*/ 3628775 h 4773916"/>
                <a:gd name="connsiteX4" fmla="*/ 3443962 w 4784141"/>
                <a:gd name="connsiteY4" fmla="*/ 4664543 h 4773916"/>
                <a:gd name="connsiteX5" fmla="*/ 1098632 w 4784141"/>
                <a:gd name="connsiteY5" fmla="*/ 4476924 h 4773916"/>
                <a:gd name="connsiteX6" fmla="*/ 40550 w 4784141"/>
                <a:gd name="connsiteY6" fmla="*/ 3053592 h 4773916"/>
                <a:gd name="connsiteX7" fmla="*/ 507282 w 4784141"/>
                <a:gd name="connsiteY7" fmla="*/ 692797 h 4773916"/>
                <a:gd name="connsiteX8" fmla="*/ 2532073 w 4784141"/>
                <a:gd name="connsiteY8" fmla="*/ 491 h 4773916"/>
                <a:gd name="connsiteX0" fmla="*/ 2558783 w 4784614"/>
                <a:gd name="connsiteY0" fmla="*/ 525 h 4757924"/>
                <a:gd name="connsiteX1" fmla="*/ 3892210 w 4784614"/>
                <a:gd name="connsiteY1" fmla="*/ 373855 h 4757924"/>
                <a:gd name="connsiteX2" fmla="*/ 4760478 w 4784614"/>
                <a:gd name="connsiteY2" fmla="*/ 1709602 h 4757924"/>
                <a:gd name="connsiteX3" fmla="*/ 4475600 w 4784614"/>
                <a:gd name="connsiteY3" fmla="*/ 3612783 h 4757924"/>
                <a:gd name="connsiteX4" fmla="*/ 3444435 w 4784614"/>
                <a:gd name="connsiteY4" fmla="*/ 4648551 h 4757924"/>
                <a:gd name="connsiteX5" fmla="*/ 1099105 w 4784614"/>
                <a:gd name="connsiteY5" fmla="*/ 4460932 h 4757924"/>
                <a:gd name="connsiteX6" fmla="*/ 41023 w 4784614"/>
                <a:gd name="connsiteY6" fmla="*/ 3037600 h 4757924"/>
                <a:gd name="connsiteX7" fmla="*/ 507755 w 4784614"/>
                <a:gd name="connsiteY7" fmla="*/ 676805 h 4757924"/>
                <a:gd name="connsiteX8" fmla="*/ 2558783 w 4784614"/>
                <a:gd name="connsiteY8" fmla="*/ 525 h 4757924"/>
                <a:gd name="connsiteX0" fmla="*/ 2558783 w 4784614"/>
                <a:gd name="connsiteY0" fmla="*/ 408 h 4757807"/>
                <a:gd name="connsiteX1" fmla="*/ 3907953 w 4784614"/>
                <a:gd name="connsiteY1" fmla="*/ 443183 h 4757807"/>
                <a:gd name="connsiteX2" fmla="*/ 4760478 w 4784614"/>
                <a:gd name="connsiteY2" fmla="*/ 1709485 h 4757807"/>
                <a:gd name="connsiteX3" fmla="*/ 4475600 w 4784614"/>
                <a:gd name="connsiteY3" fmla="*/ 3612666 h 4757807"/>
                <a:gd name="connsiteX4" fmla="*/ 3444435 w 4784614"/>
                <a:gd name="connsiteY4" fmla="*/ 4648434 h 4757807"/>
                <a:gd name="connsiteX5" fmla="*/ 1099105 w 4784614"/>
                <a:gd name="connsiteY5" fmla="*/ 4460815 h 4757807"/>
                <a:gd name="connsiteX6" fmla="*/ 41023 w 4784614"/>
                <a:gd name="connsiteY6" fmla="*/ 3037483 h 4757807"/>
                <a:gd name="connsiteX7" fmla="*/ 507755 w 4784614"/>
                <a:gd name="connsiteY7" fmla="*/ 676688 h 4757807"/>
                <a:gd name="connsiteX8" fmla="*/ 2558783 w 4784614"/>
                <a:gd name="connsiteY8" fmla="*/ 408 h 4757807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50 h 4954478"/>
                <a:gd name="connsiteX1" fmla="*/ 3910127 w 4786788"/>
                <a:gd name="connsiteY1" fmla="*/ 639854 h 4954478"/>
                <a:gd name="connsiteX2" fmla="*/ 4762652 w 4786788"/>
                <a:gd name="connsiteY2" fmla="*/ 1906156 h 4954478"/>
                <a:gd name="connsiteX3" fmla="*/ 4477774 w 4786788"/>
                <a:gd name="connsiteY3" fmla="*/ 3809337 h 4954478"/>
                <a:gd name="connsiteX4" fmla="*/ 3446609 w 4786788"/>
                <a:gd name="connsiteY4" fmla="*/ 4845105 h 4954478"/>
                <a:gd name="connsiteX5" fmla="*/ 1101279 w 4786788"/>
                <a:gd name="connsiteY5" fmla="*/ 4657486 h 4954478"/>
                <a:gd name="connsiteX6" fmla="*/ 43197 w 4786788"/>
                <a:gd name="connsiteY6" fmla="*/ 3234154 h 4954478"/>
                <a:gd name="connsiteX7" fmla="*/ 509929 w 4786788"/>
                <a:gd name="connsiteY7" fmla="*/ 873359 h 4954478"/>
                <a:gd name="connsiteX8" fmla="*/ 2675744 w 4786788"/>
                <a:gd name="connsiteY8" fmla="*/ 250 h 4954478"/>
                <a:gd name="connsiteX0" fmla="*/ 2675744 w 4786788"/>
                <a:gd name="connsiteY0" fmla="*/ 290 h 4954518"/>
                <a:gd name="connsiteX1" fmla="*/ 3910127 w 4786788"/>
                <a:gd name="connsiteY1" fmla="*/ 639894 h 4954518"/>
                <a:gd name="connsiteX2" fmla="*/ 4762652 w 4786788"/>
                <a:gd name="connsiteY2" fmla="*/ 1906196 h 4954518"/>
                <a:gd name="connsiteX3" fmla="*/ 4477774 w 4786788"/>
                <a:gd name="connsiteY3" fmla="*/ 3809377 h 4954518"/>
                <a:gd name="connsiteX4" fmla="*/ 3446609 w 4786788"/>
                <a:gd name="connsiteY4" fmla="*/ 4845145 h 4954518"/>
                <a:gd name="connsiteX5" fmla="*/ 1101279 w 4786788"/>
                <a:gd name="connsiteY5" fmla="*/ 4657526 h 4954518"/>
                <a:gd name="connsiteX6" fmla="*/ 43197 w 4786788"/>
                <a:gd name="connsiteY6" fmla="*/ 3234194 h 4954518"/>
                <a:gd name="connsiteX7" fmla="*/ 509929 w 4786788"/>
                <a:gd name="connsiteY7" fmla="*/ 873399 h 4954518"/>
                <a:gd name="connsiteX8" fmla="*/ 2675744 w 4786788"/>
                <a:gd name="connsiteY8" fmla="*/ 290 h 4954518"/>
                <a:gd name="connsiteX0" fmla="*/ 2675744 w 4786788"/>
                <a:gd name="connsiteY0" fmla="*/ 326 h 4954554"/>
                <a:gd name="connsiteX1" fmla="*/ 3990884 w 4786788"/>
                <a:gd name="connsiteY1" fmla="*/ 591130 h 4954554"/>
                <a:gd name="connsiteX2" fmla="*/ 4762652 w 4786788"/>
                <a:gd name="connsiteY2" fmla="*/ 1906232 h 4954554"/>
                <a:gd name="connsiteX3" fmla="*/ 4477774 w 4786788"/>
                <a:gd name="connsiteY3" fmla="*/ 3809413 h 4954554"/>
                <a:gd name="connsiteX4" fmla="*/ 3446609 w 4786788"/>
                <a:gd name="connsiteY4" fmla="*/ 4845181 h 4954554"/>
                <a:gd name="connsiteX5" fmla="*/ 1101279 w 4786788"/>
                <a:gd name="connsiteY5" fmla="*/ 4657562 h 4954554"/>
                <a:gd name="connsiteX6" fmla="*/ 43197 w 4786788"/>
                <a:gd name="connsiteY6" fmla="*/ 3234230 h 4954554"/>
                <a:gd name="connsiteX7" fmla="*/ 509929 w 4786788"/>
                <a:gd name="connsiteY7" fmla="*/ 873435 h 4954554"/>
                <a:gd name="connsiteX8" fmla="*/ 2675744 w 4786788"/>
                <a:gd name="connsiteY8" fmla="*/ 326 h 4954554"/>
                <a:gd name="connsiteX0" fmla="*/ 2662196 w 4773240"/>
                <a:gd name="connsiteY0" fmla="*/ 326 h 4954554"/>
                <a:gd name="connsiteX1" fmla="*/ 3977336 w 4773240"/>
                <a:gd name="connsiteY1" fmla="*/ 591130 h 4954554"/>
                <a:gd name="connsiteX2" fmla="*/ 4749104 w 4773240"/>
                <a:gd name="connsiteY2" fmla="*/ 1906232 h 4954554"/>
                <a:gd name="connsiteX3" fmla="*/ 4464226 w 4773240"/>
                <a:gd name="connsiteY3" fmla="*/ 3809413 h 4954554"/>
                <a:gd name="connsiteX4" fmla="*/ 3433061 w 4773240"/>
                <a:gd name="connsiteY4" fmla="*/ 4845181 h 4954554"/>
                <a:gd name="connsiteX5" fmla="*/ 1087731 w 4773240"/>
                <a:gd name="connsiteY5" fmla="*/ 4657562 h 4954554"/>
                <a:gd name="connsiteX6" fmla="*/ 29649 w 4773240"/>
                <a:gd name="connsiteY6" fmla="*/ 3234230 h 4954554"/>
                <a:gd name="connsiteX7" fmla="*/ 640977 w 4773240"/>
                <a:gd name="connsiteY7" fmla="*/ 730117 h 4954554"/>
                <a:gd name="connsiteX8" fmla="*/ 2662196 w 4773240"/>
                <a:gd name="connsiteY8" fmla="*/ 326 h 4954554"/>
                <a:gd name="connsiteX0" fmla="*/ 2664762 w 4775806"/>
                <a:gd name="connsiteY0" fmla="*/ 326 h 4954554"/>
                <a:gd name="connsiteX1" fmla="*/ 3979902 w 4775806"/>
                <a:gd name="connsiteY1" fmla="*/ 591130 h 4954554"/>
                <a:gd name="connsiteX2" fmla="*/ 4751670 w 4775806"/>
                <a:gd name="connsiteY2" fmla="*/ 1906232 h 4954554"/>
                <a:gd name="connsiteX3" fmla="*/ 4466792 w 4775806"/>
                <a:gd name="connsiteY3" fmla="*/ 3809413 h 4954554"/>
                <a:gd name="connsiteX4" fmla="*/ 3435627 w 4775806"/>
                <a:gd name="connsiteY4" fmla="*/ 4845181 h 4954554"/>
                <a:gd name="connsiteX5" fmla="*/ 1090297 w 4775806"/>
                <a:gd name="connsiteY5" fmla="*/ 4657562 h 4954554"/>
                <a:gd name="connsiteX6" fmla="*/ 32215 w 4775806"/>
                <a:gd name="connsiteY6" fmla="*/ 3234230 h 4954554"/>
                <a:gd name="connsiteX7" fmla="*/ 607899 w 4775806"/>
                <a:gd name="connsiteY7" fmla="*/ 806182 h 4954554"/>
                <a:gd name="connsiteX8" fmla="*/ 2664762 w 4775806"/>
                <a:gd name="connsiteY8" fmla="*/ 326 h 4954554"/>
                <a:gd name="connsiteX0" fmla="*/ 2673549 w 4784593"/>
                <a:gd name="connsiteY0" fmla="*/ 326 h 4954554"/>
                <a:gd name="connsiteX1" fmla="*/ 3988689 w 4784593"/>
                <a:gd name="connsiteY1" fmla="*/ 591130 h 4954554"/>
                <a:gd name="connsiteX2" fmla="*/ 4760457 w 4784593"/>
                <a:gd name="connsiteY2" fmla="*/ 1906232 h 4954554"/>
                <a:gd name="connsiteX3" fmla="*/ 4475579 w 4784593"/>
                <a:gd name="connsiteY3" fmla="*/ 3809413 h 4954554"/>
                <a:gd name="connsiteX4" fmla="*/ 3444414 w 4784593"/>
                <a:gd name="connsiteY4" fmla="*/ 4845181 h 4954554"/>
                <a:gd name="connsiteX5" fmla="*/ 1099084 w 4784593"/>
                <a:gd name="connsiteY5" fmla="*/ 4657562 h 4954554"/>
                <a:gd name="connsiteX6" fmla="*/ 41002 w 4784593"/>
                <a:gd name="connsiteY6" fmla="*/ 3234230 h 4954554"/>
                <a:gd name="connsiteX7" fmla="*/ 616686 w 4784593"/>
                <a:gd name="connsiteY7" fmla="*/ 806182 h 4954554"/>
                <a:gd name="connsiteX8" fmla="*/ 2673549 w 4784593"/>
                <a:gd name="connsiteY8" fmla="*/ 326 h 4954554"/>
                <a:gd name="connsiteX0" fmla="*/ 2649000 w 4760044"/>
                <a:gd name="connsiteY0" fmla="*/ 326 h 4964273"/>
                <a:gd name="connsiteX1" fmla="*/ 3964140 w 4760044"/>
                <a:gd name="connsiteY1" fmla="*/ 591130 h 4964273"/>
                <a:gd name="connsiteX2" fmla="*/ 4735908 w 4760044"/>
                <a:gd name="connsiteY2" fmla="*/ 1906232 h 4964273"/>
                <a:gd name="connsiteX3" fmla="*/ 4451030 w 4760044"/>
                <a:gd name="connsiteY3" fmla="*/ 3809413 h 4964273"/>
                <a:gd name="connsiteX4" fmla="*/ 3419865 w 4760044"/>
                <a:gd name="connsiteY4" fmla="*/ 4845181 h 4964273"/>
                <a:gd name="connsiteX5" fmla="*/ 1074535 w 4760044"/>
                <a:gd name="connsiteY5" fmla="*/ 4657562 h 4964273"/>
                <a:gd name="connsiteX6" fmla="*/ 33359 w 4760044"/>
                <a:gd name="connsiteY6" fmla="*/ 2995991 h 4964273"/>
                <a:gd name="connsiteX7" fmla="*/ 592137 w 4760044"/>
                <a:gd name="connsiteY7" fmla="*/ 806182 h 4964273"/>
                <a:gd name="connsiteX8" fmla="*/ 2649000 w 4760044"/>
                <a:gd name="connsiteY8" fmla="*/ 326 h 4964273"/>
                <a:gd name="connsiteX0" fmla="*/ 2649000 w 4849481"/>
                <a:gd name="connsiteY0" fmla="*/ -2 h 4963945"/>
                <a:gd name="connsiteX1" fmla="*/ 4735908 w 4849481"/>
                <a:gd name="connsiteY1" fmla="*/ 1905904 h 4963945"/>
                <a:gd name="connsiteX2" fmla="*/ 4451030 w 4849481"/>
                <a:gd name="connsiteY2" fmla="*/ 3809085 h 4963945"/>
                <a:gd name="connsiteX3" fmla="*/ 3419865 w 4849481"/>
                <a:gd name="connsiteY3" fmla="*/ 4844853 h 4963945"/>
                <a:gd name="connsiteX4" fmla="*/ 1074535 w 4849481"/>
                <a:gd name="connsiteY4" fmla="*/ 4657234 h 4963945"/>
                <a:gd name="connsiteX5" fmla="*/ 33359 w 4849481"/>
                <a:gd name="connsiteY5" fmla="*/ 2995663 h 4963945"/>
                <a:gd name="connsiteX6" fmla="*/ 592137 w 4849481"/>
                <a:gd name="connsiteY6" fmla="*/ 805854 h 4963945"/>
                <a:gd name="connsiteX7" fmla="*/ 2649000 w 4849481"/>
                <a:gd name="connsiteY7" fmla="*/ -2 h 4963945"/>
                <a:gd name="connsiteX0" fmla="*/ 2649000 w 4749146"/>
                <a:gd name="connsiteY0" fmla="*/ -2 h 5069043"/>
                <a:gd name="connsiteX1" fmla="*/ 4735908 w 4749146"/>
                <a:gd name="connsiteY1" fmla="*/ 1905904 h 5069043"/>
                <a:gd name="connsiteX2" fmla="*/ 3419865 w 4749146"/>
                <a:gd name="connsiteY2" fmla="*/ 4844853 h 5069043"/>
                <a:gd name="connsiteX3" fmla="*/ 1074535 w 4749146"/>
                <a:gd name="connsiteY3" fmla="*/ 4657234 h 5069043"/>
                <a:gd name="connsiteX4" fmla="*/ 33359 w 4749146"/>
                <a:gd name="connsiteY4" fmla="*/ 2995663 h 5069043"/>
                <a:gd name="connsiteX5" fmla="*/ 592137 w 4749146"/>
                <a:gd name="connsiteY5" fmla="*/ 805854 h 5069043"/>
                <a:gd name="connsiteX6" fmla="*/ 2649000 w 4749146"/>
                <a:gd name="connsiteY6" fmla="*/ -2 h 5069043"/>
                <a:gd name="connsiteX0" fmla="*/ 2649000 w 4768568"/>
                <a:gd name="connsiteY0" fmla="*/ -2 h 4783398"/>
                <a:gd name="connsiteX1" fmla="*/ 4735908 w 4768568"/>
                <a:gd name="connsiteY1" fmla="*/ 1905904 h 4783398"/>
                <a:gd name="connsiteX2" fmla="*/ 4002392 w 4768568"/>
                <a:gd name="connsiteY2" fmla="*/ 4358059 h 4783398"/>
                <a:gd name="connsiteX3" fmla="*/ 1074535 w 4768568"/>
                <a:gd name="connsiteY3" fmla="*/ 4657234 h 4783398"/>
                <a:gd name="connsiteX4" fmla="*/ 33359 w 4768568"/>
                <a:gd name="connsiteY4" fmla="*/ 2995663 h 4783398"/>
                <a:gd name="connsiteX5" fmla="*/ 592137 w 4768568"/>
                <a:gd name="connsiteY5" fmla="*/ 805854 h 4783398"/>
                <a:gd name="connsiteX6" fmla="*/ 2649000 w 4768568"/>
                <a:gd name="connsiteY6" fmla="*/ -2 h 4783398"/>
                <a:gd name="connsiteX0" fmla="*/ 2649000 w 4768568"/>
                <a:gd name="connsiteY0" fmla="*/ -2 h 4785029"/>
                <a:gd name="connsiteX1" fmla="*/ 4735908 w 4768568"/>
                <a:gd name="connsiteY1" fmla="*/ 1905904 h 4785029"/>
                <a:gd name="connsiteX2" fmla="*/ 4002392 w 4768568"/>
                <a:gd name="connsiteY2" fmla="*/ 4358059 h 4785029"/>
                <a:gd name="connsiteX3" fmla="*/ 1606586 w 4768568"/>
                <a:gd name="connsiteY3" fmla="*/ 4659573 h 4785029"/>
                <a:gd name="connsiteX4" fmla="*/ 33359 w 4768568"/>
                <a:gd name="connsiteY4" fmla="*/ 2995663 h 4785029"/>
                <a:gd name="connsiteX5" fmla="*/ 592137 w 4768568"/>
                <a:gd name="connsiteY5" fmla="*/ 805854 h 4785029"/>
                <a:gd name="connsiteX6" fmla="*/ 2649000 w 4768568"/>
                <a:gd name="connsiteY6" fmla="*/ -2 h 4785029"/>
                <a:gd name="connsiteX0" fmla="*/ 2649000 w 4768568"/>
                <a:gd name="connsiteY0" fmla="*/ -2 h 4881625"/>
                <a:gd name="connsiteX1" fmla="*/ 4735908 w 4768568"/>
                <a:gd name="connsiteY1" fmla="*/ 1905904 h 4881625"/>
                <a:gd name="connsiteX2" fmla="*/ 4002392 w 4768568"/>
                <a:gd name="connsiteY2" fmla="*/ 4358059 h 4881625"/>
                <a:gd name="connsiteX3" fmla="*/ 1693107 w 4768568"/>
                <a:gd name="connsiteY3" fmla="*/ 4787180 h 4881625"/>
                <a:gd name="connsiteX4" fmla="*/ 33359 w 4768568"/>
                <a:gd name="connsiteY4" fmla="*/ 2995663 h 4881625"/>
                <a:gd name="connsiteX5" fmla="*/ 592137 w 4768568"/>
                <a:gd name="connsiteY5" fmla="*/ 805854 h 4881625"/>
                <a:gd name="connsiteX6" fmla="*/ 2649000 w 4768568"/>
                <a:gd name="connsiteY6" fmla="*/ -2 h 4881625"/>
                <a:gd name="connsiteX0" fmla="*/ 2635153 w 4754721"/>
                <a:gd name="connsiteY0" fmla="*/ -2 h 4881625"/>
                <a:gd name="connsiteX1" fmla="*/ 4722061 w 4754721"/>
                <a:gd name="connsiteY1" fmla="*/ 1905904 h 4881625"/>
                <a:gd name="connsiteX2" fmla="*/ 3988545 w 4754721"/>
                <a:gd name="connsiteY2" fmla="*/ 4358059 h 4881625"/>
                <a:gd name="connsiteX3" fmla="*/ 1679260 w 4754721"/>
                <a:gd name="connsiteY3" fmla="*/ 4787180 h 4881625"/>
                <a:gd name="connsiteX4" fmla="*/ 19512 w 4754721"/>
                <a:gd name="connsiteY4" fmla="*/ 2995663 h 4881625"/>
                <a:gd name="connsiteX5" fmla="*/ 578290 w 4754721"/>
                <a:gd name="connsiteY5" fmla="*/ 805854 h 4881625"/>
                <a:gd name="connsiteX6" fmla="*/ 2635153 w 4754721"/>
                <a:gd name="connsiteY6" fmla="*/ -2 h 4881625"/>
                <a:gd name="connsiteX0" fmla="*/ 2615641 w 4735209"/>
                <a:gd name="connsiteY0" fmla="*/ 17420 h 4899047"/>
                <a:gd name="connsiteX1" fmla="*/ 4702549 w 4735209"/>
                <a:gd name="connsiteY1" fmla="*/ 1923326 h 4899047"/>
                <a:gd name="connsiteX2" fmla="*/ 3969033 w 4735209"/>
                <a:gd name="connsiteY2" fmla="*/ 4375481 h 4899047"/>
                <a:gd name="connsiteX3" fmla="*/ 1659748 w 4735209"/>
                <a:gd name="connsiteY3" fmla="*/ 4804602 h 4899047"/>
                <a:gd name="connsiteX4" fmla="*/ 0 w 4735209"/>
                <a:gd name="connsiteY4" fmla="*/ 3013085 h 4899047"/>
                <a:gd name="connsiteX5" fmla="*/ 2615641 w 4735209"/>
                <a:gd name="connsiteY5" fmla="*/ 17420 h 4899047"/>
                <a:gd name="connsiteX0" fmla="*/ 1954456 w 4815946"/>
                <a:gd name="connsiteY0" fmla="*/ 18393 h 4714803"/>
                <a:gd name="connsiteX1" fmla="*/ 4702549 w 4815946"/>
                <a:gd name="connsiteY1" fmla="*/ 1739082 h 4714803"/>
                <a:gd name="connsiteX2" fmla="*/ 3969033 w 4815946"/>
                <a:gd name="connsiteY2" fmla="*/ 4191237 h 4714803"/>
                <a:gd name="connsiteX3" fmla="*/ 1659748 w 4815946"/>
                <a:gd name="connsiteY3" fmla="*/ 4620358 h 4714803"/>
                <a:gd name="connsiteX4" fmla="*/ 0 w 4815946"/>
                <a:gd name="connsiteY4" fmla="*/ 2828841 h 4714803"/>
                <a:gd name="connsiteX5" fmla="*/ 1954456 w 4815946"/>
                <a:gd name="connsiteY5" fmla="*/ 18393 h 4714803"/>
                <a:gd name="connsiteX0" fmla="*/ 1954456 w 4794998"/>
                <a:gd name="connsiteY0" fmla="*/ 18393 h 4808799"/>
                <a:gd name="connsiteX1" fmla="*/ 4702549 w 4794998"/>
                <a:gd name="connsiteY1" fmla="*/ 1739082 h 4808799"/>
                <a:gd name="connsiteX2" fmla="*/ 3969033 w 4794998"/>
                <a:gd name="connsiteY2" fmla="*/ 4191237 h 4808799"/>
                <a:gd name="connsiteX3" fmla="*/ 2223529 w 4794998"/>
                <a:gd name="connsiteY3" fmla="*/ 4726622 h 4808799"/>
                <a:gd name="connsiteX4" fmla="*/ 0 w 4794998"/>
                <a:gd name="connsiteY4" fmla="*/ 2828841 h 4808799"/>
                <a:gd name="connsiteX5" fmla="*/ 1954456 w 4794998"/>
                <a:gd name="connsiteY5" fmla="*/ 18393 h 4808799"/>
                <a:gd name="connsiteX0" fmla="*/ 1954456 w 4780113"/>
                <a:gd name="connsiteY0" fmla="*/ 25023 h 4815417"/>
                <a:gd name="connsiteX1" fmla="*/ 4702549 w 4780113"/>
                <a:gd name="connsiteY1" fmla="*/ 1745712 h 4815417"/>
                <a:gd name="connsiteX2" fmla="*/ 3969033 w 4780113"/>
                <a:gd name="connsiteY2" fmla="*/ 4197867 h 4815417"/>
                <a:gd name="connsiteX3" fmla="*/ 2223529 w 4780113"/>
                <a:gd name="connsiteY3" fmla="*/ 4733252 h 4815417"/>
                <a:gd name="connsiteX4" fmla="*/ 0 w 4780113"/>
                <a:gd name="connsiteY4" fmla="*/ 2835471 h 4815417"/>
                <a:gd name="connsiteX5" fmla="*/ 1954456 w 4780113"/>
                <a:gd name="connsiteY5" fmla="*/ 25023 h 4815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780113" h="4815417">
                  <a:moveTo>
                    <a:pt x="1954456" y="25023"/>
                  </a:moveTo>
                  <a:cubicBezTo>
                    <a:pt x="2738214" y="-156603"/>
                    <a:pt x="4406877" y="674177"/>
                    <a:pt x="4702549" y="1745712"/>
                  </a:cubicBezTo>
                  <a:cubicBezTo>
                    <a:pt x="4998221" y="2817247"/>
                    <a:pt x="4382203" y="3699944"/>
                    <a:pt x="3969033" y="4197867"/>
                  </a:cubicBezTo>
                  <a:cubicBezTo>
                    <a:pt x="3555863" y="4695790"/>
                    <a:pt x="2885035" y="4960318"/>
                    <a:pt x="2223529" y="4733252"/>
                  </a:cubicBezTo>
                  <a:cubicBezTo>
                    <a:pt x="1562023" y="4506186"/>
                    <a:pt x="111837" y="3464706"/>
                    <a:pt x="0" y="2835471"/>
                  </a:cubicBezTo>
                  <a:cubicBezTo>
                    <a:pt x="159316" y="2037607"/>
                    <a:pt x="1170698" y="206649"/>
                    <a:pt x="1954456" y="25023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3ED3001-F141-7439-6605-AC2DFC186D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879226" y="5359311"/>
            <a:ext cx="1167890" cy="1740069"/>
            <a:chOff x="6762798" y="5201343"/>
            <a:chExt cx="1284318" cy="191353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DDDF304-2F59-8D02-B785-67130DB472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261644" flipH="1">
              <a:off x="6762798" y="5201343"/>
              <a:ext cx="1284318" cy="1913538"/>
            </a:xfrm>
            <a:custGeom>
              <a:avLst/>
              <a:gdLst>
                <a:gd name="connsiteX0" fmla="*/ 416130 w 1284318"/>
                <a:gd name="connsiteY0" fmla="*/ 0 h 1913538"/>
                <a:gd name="connsiteX1" fmla="*/ 306776 w 1284318"/>
                <a:gd name="connsiteY1" fmla="*/ 111727 h 1913538"/>
                <a:gd name="connsiteX2" fmla="*/ 199588 w 1284318"/>
                <a:gd name="connsiteY2" fmla="*/ 280523 h 1913538"/>
                <a:gd name="connsiteX3" fmla="*/ 77747 w 1284318"/>
                <a:gd name="connsiteY3" fmla="*/ 588060 h 1913538"/>
                <a:gd name="connsiteX4" fmla="*/ 130 w 1284318"/>
                <a:gd name="connsiteY4" fmla="*/ 1094880 h 1913538"/>
                <a:gd name="connsiteX5" fmla="*/ 40999 w 1284318"/>
                <a:gd name="connsiteY5" fmla="*/ 1530780 h 1913538"/>
                <a:gd name="connsiteX6" fmla="*/ 92435 w 1284318"/>
                <a:gd name="connsiteY6" fmla="*/ 1736231 h 1913538"/>
                <a:gd name="connsiteX7" fmla="*/ 153987 w 1284318"/>
                <a:gd name="connsiteY7" fmla="*/ 1913538 h 1913538"/>
                <a:gd name="connsiteX8" fmla="*/ 346403 w 1284318"/>
                <a:gd name="connsiteY8" fmla="*/ 1834599 h 1913538"/>
                <a:gd name="connsiteX9" fmla="*/ 329718 w 1284318"/>
                <a:gd name="connsiteY9" fmla="*/ 1788933 h 1913538"/>
                <a:gd name="connsiteX10" fmla="*/ 257021 w 1284318"/>
                <a:gd name="connsiteY10" fmla="*/ 1521425 h 1913538"/>
                <a:gd name="connsiteX11" fmla="*/ 222077 w 1284318"/>
                <a:gd name="connsiteY11" fmla="*/ 1293937 h 1913538"/>
                <a:gd name="connsiteX12" fmla="*/ 227806 w 1284318"/>
                <a:gd name="connsiteY12" fmla="*/ 1262595 h 1913538"/>
                <a:gd name="connsiteX13" fmla="*/ 394115 w 1284318"/>
                <a:gd name="connsiteY13" fmla="*/ 1353020 h 1913538"/>
                <a:gd name="connsiteX14" fmla="*/ 625381 w 1284318"/>
                <a:gd name="connsiteY14" fmla="*/ 1421724 h 1913538"/>
                <a:gd name="connsiteX15" fmla="*/ 830886 w 1284318"/>
                <a:gd name="connsiteY15" fmla="*/ 1430050 h 1913538"/>
                <a:gd name="connsiteX16" fmla="*/ 1090000 w 1284318"/>
                <a:gd name="connsiteY16" fmla="*/ 1364093 h 1913538"/>
                <a:gd name="connsiteX17" fmla="*/ 1253843 w 1284318"/>
                <a:gd name="connsiteY17" fmla="*/ 1258981 h 1913538"/>
                <a:gd name="connsiteX18" fmla="*/ 1270764 w 1284318"/>
                <a:gd name="connsiteY18" fmla="*/ 1208625 h 1913538"/>
                <a:gd name="connsiteX19" fmla="*/ 1104134 w 1284318"/>
                <a:gd name="connsiteY19" fmla="*/ 1133245 h 1913538"/>
                <a:gd name="connsiteX20" fmla="*/ 845020 w 1284318"/>
                <a:gd name="connsiteY20" fmla="*/ 1072001 h 1913538"/>
                <a:gd name="connsiteX21" fmla="*/ 496841 w 1284318"/>
                <a:gd name="connsiteY21" fmla="*/ 1070816 h 1913538"/>
                <a:gd name="connsiteX22" fmla="*/ 386518 w 1284318"/>
                <a:gd name="connsiteY22" fmla="*/ 1057102 h 1913538"/>
                <a:gd name="connsiteX23" fmla="*/ 608179 w 1284318"/>
                <a:gd name="connsiteY23" fmla="*/ 939446 h 1913538"/>
                <a:gd name="connsiteX24" fmla="*/ 790087 w 1284318"/>
                <a:gd name="connsiteY24" fmla="*/ 785667 h 1913538"/>
                <a:gd name="connsiteX25" fmla="*/ 933346 w 1284318"/>
                <a:gd name="connsiteY25" fmla="*/ 595705 h 1913538"/>
                <a:gd name="connsiteX26" fmla="*/ 973884 w 1284318"/>
                <a:gd name="connsiteY26" fmla="*/ 458787 h 1913538"/>
                <a:gd name="connsiteX27" fmla="*/ 965722 w 1284318"/>
                <a:gd name="connsiteY27" fmla="*/ 454195 h 1913538"/>
                <a:gd name="connsiteX28" fmla="*/ 646830 w 1284318"/>
                <a:gd name="connsiteY28" fmla="*/ 526786 h 1913538"/>
                <a:gd name="connsiteX29" fmla="*/ 375640 w 1284318"/>
                <a:gd name="connsiteY29" fmla="*/ 679923 h 1913538"/>
                <a:gd name="connsiteX30" fmla="*/ 374038 w 1284318"/>
                <a:gd name="connsiteY30" fmla="*/ 651386 h 1913538"/>
                <a:gd name="connsiteX31" fmla="*/ 488736 w 1284318"/>
                <a:gd name="connsiteY31" fmla="*/ 439153 h 1913538"/>
                <a:gd name="connsiteX32" fmla="*/ 493343 w 1284318"/>
                <a:gd name="connsiteY32" fmla="*/ 215052 h 1913538"/>
                <a:gd name="connsiteX33" fmla="*/ 416130 w 1284318"/>
                <a:gd name="connsiteY33" fmla="*/ 0 h 191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84318" h="1913538">
                  <a:moveTo>
                    <a:pt x="416130" y="0"/>
                  </a:moveTo>
                  <a:cubicBezTo>
                    <a:pt x="385416" y="11405"/>
                    <a:pt x="340134" y="70559"/>
                    <a:pt x="306776" y="111727"/>
                  </a:cubicBezTo>
                  <a:cubicBezTo>
                    <a:pt x="268654" y="158777"/>
                    <a:pt x="237760" y="201134"/>
                    <a:pt x="199588" y="280523"/>
                  </a:cubicBezTo>
                  <a:cubicBezTo>
                    <a:pt x="161416" y="359911"/>
                    <a:pt x="110990" y="452334"/>
                    <a:pt x="77747" y="588060"/>
                  </a:cubicBezTo>
                  <a:cubicBezTo>
                    <a:pt x="44503" y="723787"/>
                    <a:pt x="1852" y="940150"/>
                    <a:pt x="130" y="1094880"/>
                  </a:cubicBezTo>
                  <a:cubicBezTo>
                    <a:pt x="-1594" y="1249609"/>
                    <a:pt x="13975" y="1390357"/>
                    <a:pt x="40999" y="1530780"/>
                  </a:cubicBezTo>
                  <a:cubicBezTo>
                    <a:pt x="54511" y="1600991"/>
                    <a:pt x="71939" y="1668967"/>
                    <a:pt x="92435" y="1736231"/>
                  </a:cubicBezTo>
                  <a:lnTo>
                    <a:pt x="153987" y="1913538"/>
                  </a:lnTo>
                  <a:lnTo>
                    <a:pt x="346403" y="1834599"/>
                  </a:lnTo>
                  <a:lnTo>
                    <a:pt x="329718" y="1788933"/>
                  </a:lnTo>
                  <a:cubicBezTo>
                    <a:pt x="302922" y="1709751"/>
                    <a:pt x="274961" y="1603924"/>
                    <a:pt x="257021" y="1521425"/>
                  </a:cubicBezTo>
                  <a:cubicBezTo>
                    <a:pt x="239081" y="1438925"/>
                    <a:pt x="226946" y="1337075"/>
                    <a:pt x="222077" y="1293937"/>
                  </a:cubicBezTo>
                  <a:cubicBezTo>
                    <a:pt x="217208" y="1250798"/>
                    <a:pt x="216655" y="1254838"/>
                    <a:pt x="227806" y="1262595"/>
                  </a:cubicBezTo>
                  <a:cubicBezTo>
                    <a:pt x="238957" y="1270351"/>
                    <a:pt x="327853" y="1326498"/>
                    <a:pt x="394115" y="1353020"/>
                  </a:cubicBezTo>
                  <a:cubicBezTo>
                    <a:pt x="460377" y="1379541"/>
                    <a:pt x="552586" y="1408887"/>
                    <a:pt x="625381" y="1421724"/>
                  </a:cubicBezTo>
                  <a:cubicBezTo>
                    <a:pt x="698175" y="1434563"/>
                    <a:pt x="753448" y="1439654"/>
                    <a:pt x="830886" y="1430050"/>
                  </a:cubicBezTo>
                  <a:cubicBezTo>
                    <a:pt x="908322" y="1420445"/>
                    <a:pt x="1019507" y="1392604"/>
                    <a:pt x="1090000" y="1364093"/>
                  </a:cubicBezTo>
                  <a:cubicBezTo>
                    <a:pt x="1160493" y="1335582"/>
                    <a:pt x="1223716" y="1284892"/>
                    <a:pt x="1253843" y="1258981"/>
                  </a:cubicBezTo>
                  <a:cubicBezTo>
                    <a:pt x="1283971" y="1233069"/>
                    <a:pt x="1295715" y="1229581"/>
                    <a:pt x="1270764" y="1208625"/>
                  </a:cubicBezTo>
                  <a:cubicBezTo>
                    <a:pt x="1245812" y="1187669"/>
                    <a:pt x="1175091" y="1156016"/>
                    <a:pt x="1104134" y="1133245"/>
                  </a:cubicBezTo>
                  <a:cubicBezTo>
                    <a:pt x="1033177" y="1110476"/>
                    <a:pt x="946235" y="1082406"/>
                    <a:pt x="845020" y="1072001"/>
                  </a:cubicBezTo>
                  <a:cubicBezTo>
                    <a:pt x="743804" y="1061596"/>
                    <a:pt x="573259" y="1073299"/>
                    <a:pt x="496841" y="1070816"/>
                  </a:cubicBezTo>
                  <a:cubicBezTo>
                    <a:pt x="420424" y="1068333"/>
                    <a:pt x="380345" y="1064584"/>
                    <a:pt x="386518" y="1057102"/>
                  </a:cubicBezTo>
                  <a:cubicBezTo>
                    <a:pt x="392691" y="1049620"/>
                    <a:pt x="540917" y="984686"/>
                    <a:pt x="608179" y="939446"/>
                  </a:cubicBezTo>
                  <a:cubicBezTo>
                    <a:pt x="675440" y="894207"/>
                    <a:pt x="735893" y="842957"/>
                    <a:pt x="790087" y="785667"/>
                  </a:cubicBezTo>
                  <a:cubicBezTo>
                    <a:pt x="844282" y="728377"/>
                    <a:pt x="904074" y="650950"/>
                    <a:pt x="933346" y="595705"/>
                  </a:cubicBezTo>
                  <a:cubicBezTo>
                    <a:pt x="958960" y="547365"/>
                    <a:pt x="986811" y="477348"/>
                    <a:pt x="973884" y="458787"/>
                  </a:cubicBezTo>
                  <a:cubicBezTo>
                    <a:pt x="972038" y="456135"/>
                    <a:pt x="969359" y="454533"/>
                    <a:pt x="965722" y="454195"/>
                  </a:cubicBezTo>
                  <a:cubicBezTo>
                    <a:pt x="936630" y="451490"/>
                    <a:pt x="745176" y="489165"/>
                    <a:pt x="646830" y="526786"/>
                  </a:cubicBezTo>
                  <a:cubicBezTo>
                    <a:pt x="548483" y="564408"/>
                    <a:pt x="421105" y="659158"/>
                    <a:pt x="375640" y="679923"/>
                  </a:cubicBezTo>
                  <a:cubicBezTo>
                    <a:pt x="330175" y="700690"/>
                    <a:pt x="355189" y="691514"/>
                    <a:pt x="374038" y="651386"/>
                  </a:cubicBezTo>
                  <a:cubicBezTo>
                    <a:pt x="392887" y="611257"/>
                    <a:pt x="471154" y="525202"/>
                    <a:pt x="488736" y="439153"/>
                  </a:cubicBezTo>
                  <a:cubicBezTo>
                    <a:pt x="505983" y="354742"/>
                    <a:pt x="505787" y="309500"/>
                    <a:pt x="493343" y="215052"/>
                  </a:cubicBezTo>
                  <a:cubicBezTo>
                    <a:pt x="477949" y="136046"/>
                    <a:pt x="459534" y="74706"/>
                    <a:pt x="416130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10252AEA-2941-52FF-23D1-D8C4CD179A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0261644" flipH="1">
              <a:off x="6762798" y="5201343"/>
              <a:ext cx="1284318" cy="1913538"/>
            </a:xfrm>
            <a:custGeom>
              <a:avLst/>
              <a:gdLst>
                <a:gd name="connsiteX0" fmla="*/ 416130 w 1284318"/>
                <a:gd name="connsiteY0" fmla="*/ 0 h 1913538"/>
                <a:gd name="connsiteX1" fmla="*/ 306776 w 1284318"/>
                <a:gd name="connsiteY1" fmla="*/ 111727 h 1913538"/>
                <a:gd name="connsiteX2" fmla="*/ 199588 w 1284318"/>
                <a:gd name="connsiteY2" fmla="*/ 280523 h 1913538"/>
                <a:gd name="connsiteX3" fmla="*/ 77747 w 1284318"/>
                <a:gd name="connsiteY3" fmla="*/ 588060 h 1913538"/>
                <a:gd name="connsiteX4" fmla="*/ 130 w 1284318"/>
                <a:gd name="connsiteY4" fmla="*/ 1094880 h 1913538"/>
                <a:gd name="connsiteX5" fmla="*/ 40999 w 1284318"/>
                <a:gd name="connsiteY5" fmla="*/ 1530780 h 1913538"/>
                <a:gd name="connsiteX6" fmla="*/ 92435 w 1284318"/>
                <a:gd name="connsiteY6" fmla="*/ 1736231 h 1913538"/>
                <a:gd name="connsiteX7" fmla="*/ 153987 w 1284318"/>
                <a:gd name="connsiteY7" fmla="*/ 1913538 h 1913538"/>
                <a:gd name="connsiteX8" fmla="*/ 346403 w 1284318"/>
                <a:gd name="connsiteY8" fmla="*/ 1834599 h 1913538"/>
                <a:gd name="connsiteX9" fmla="*/ 329718 w 1284318"/>
                <a:gd name="connsiteY9" fmla="*/ 1788933 h 1913538"/>
                <a:gd name="connsiteX10" fmla="*/ 257021 w 1284318"/>
                <a:gd name="connsiteY10" fmla="*/ 1521425 h 1913538"/>
                <a:gd name="connsiteX11" fmla="*/ 222077 w 1284318"/>
                <a:gd name="connsiteY11" fmla="*/ 1293937 h 1913538"/>
                <a:gd name="connsiteX12" fmla="*/ 227806 w 1284318"/>
                <a:gd name="connsiteY12" fmla="*/ 1262595 h 1913538"/>
                <a:gd name="connsiteX13" fmla="*/ 394115 w 1284318"/>
                <a:gd name="connsiteY13" fmla="*/ 1353020 h 1913538"/>
                <a:gd name="connsiteX14" fmla="*/ 625381 w 1284318"/>
                <a:gd name="connsiteY14" fmla="*/ 1421724 h 1913538"/>
                <a:gd name="connsiteX15" fmla="*/ 830886 w 1284318"/>
                <a:gd name="connsiteY15" fmla="*/ 1430050 h 1913538"/>
                <a:gd name="connsiteX16" fmla="*/ 1090000 w 1284318"/>
                <a:gd name="connsiteY16" fmla="*/ 1364093 h 1913538"/>
                <a:gd name="connsiteX17" fmla="*/ 1253843 w 1284318"/>
                <a:gd name="connsiteY17" fmla="*/ 1258981 h 1913538"/>
                <a:gd name="connsiteX18" fmla="*/ 1270764 w 1284318"/>
                <a:gd name="connsiteY18" fmla="*/ 1208625 h 1913538"/>
                <a:gd name="connsiteX19" fmla="*/ 1104134 w 1284318"/>
                <a:gd name="connsiteY19" fmla="*/ 1133245 h 1913538"/>
                <a:gd name="connsiteX20" fmla="*/ 845020 w 1284318"/>
                <a:gd name="connsiteY20" fmla="*/ 1072001 h 1913538"/>
                <a:gd name="connsiteX21" fmla="*/ 496841 w 1284318"/>
                <a:gd name="connsiteY21" fmla="*/ 1070816 h 1913538"/>
                <a:gd name="connsiteX22" fmla="*/ 386518 w 1284318"/>
                <a:gd name="connsiteY22" fmla="*/ 1057102 h 1913538"/>
                <a:gd name="connsiteX23" fmla="*/ 608179 w 1284318"/>
                <a:gd name="connsiteY23" fmla="*/ 939446 h 1913538"/>
                <a:gd name="connsiteX24" fmla="*/ 790087 w 1284318"/>
                <a:gd name="connsiteY24" fmla="*/ 785667 h 1913538"/>
                <a:gd name="connsiteX25" fmla="*/ 933346 w 1284318"/>
                <a:gd name="connsiteY25" fmla="*/ 595705 h 1913538"/>
                <a:gd name="connsiteX26" fmla="*/ 973884 w 1284318"/>
                <a:gd name="connsiteY26" fmla="*/ 458787 h 1913538"/>
                <a:gd name="connsiteX27" fmla="*/ 965722 w 1284318"/>
                <a:gd name="connsiteY27" fmla="*/ 454195 h 1913538"/>
                <a:gd name="connsiteX28" fmla="*/ 646830 w 1284318"/>
                <a:gd name="connsiteY28" fmla="*/ 526786 h 1913538"/>
                <a:gd name="connsiteX29" fmla="*/ 375640 w 1284318"/>
                <a:gd name="connsiteY29" fmla="*/ 679923 h 1913538"/>
                <a:gd name="connsiteX30" fmla="*/ 374038 w 1284318"/>
                <a:gd name="connsiteY30" fmla="*/ 651386 h 1913538"/>
                <a:gd name="connsiteX31" fmla="*/ 488736 w 1284318"/>
                <a:gd name="connsiteY31" fmla="*/ 439153 h 1913538"/>
                <a:gd name="connsiteX32" fmla="*/ 493343 w 1284318"/>
                <a:gd name="connsiteY32" fmla="*/ 215052 h 1913538"/>
                <a:gd name="connsiteX33" fmla="*/ 416130 w 1284318"/>
                <a:gd name="connsiteY33" fmla="*/ 0 h 1913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284318" h="1913538">
                  <a:moveTo>
                    <a:pt x="416130" y="0"/>
                  </a:moveTo>
                  <a:cubicBezTo>
                    <a:pt x="385416" y="11405"/>
                    <a:pt x="340134" y="70559"/>
                    <a:pt x="306776" y="111727"/>
                  </a:cubicBezTo>
                  <a:cubicBezTo>
                    <a:pt x="268654" y="158777"/>
                    <a:pt x="237760" y="201134"/>
                    <a:pt x="199588" y="280523"/>
                  </a:cubicBezTo>
                  <a:cubicBezTo>
                    <a:pt x="161416" y="359911"/>
                    <a:pt x="110990" y="452334"/>
                    <a:pt x="77747" y="588060"/>
                  </a:cubicBezTo>
                  <a:cubicBezTo>
                    <a:pt x="44503" y="723787"/>
                    <a:pt x="1852" y="940150"/>
                    <a:pt x="130" y="1094880"/>
                  </a:cubicBezTo>
                  <a:cubicBezTo>
                    <a:pt x="-1594" y="1249609"/>
                    <a:pt x="13975" y="1390357"/>
                    <a:pt x="40999" y="1530780"/>
                  </a:cubicBezTo>
                  <a:cubicBezTo>
                    <a:pt x="54511" y="1600991"/>
                    <a:pt x="71939" y="1668967"/>
                    <a:pt x="92435" y="1736231"/>
                  </a:cubicBezTo>
                  <a:lnTo>
                    <a:pt x="153987" y="1913538"/>
                  </a:lnTo>
                  <a:lnTo>
                    <a:pt x="346403" y="1834599"/>
                  </a:lnTo>
                  <a:lnTo>
                    <a:pt x="329718" y="1788933"/>
                  </a:lnTo>
                  <a:cubicBezTo>
                    <a:pt x="302922" y="1709751"/>
                    <a:pt x="274961" y="1603924"/>
                    <a:pt x="257021" y="1521425"/>
                  </a:cubicBezTo>
                  <a:cubicBezTo>
                    <a:pt x="239081" y="1438925"/>
                    <a:pt x="226946" y="1337075"/>
                    <a:pt x="222077" y="1293937"/>
                  </a:cubicBezTo>
                  <a:cubicBezTo>
                    <a:pt x="217208" y="1250798"/>
                    <a:pt x="216655" y="1254838"/>
                    <a:pt x="227806" y="1262595"/>
                  </a:cubicBezTo>
                  <a:cubicBezTo>
                    <a:pt x="238957" y="1270351"/>
                    <a:pt x="327853" y="1326498"/>
                    <a:pt x="394115" y="1353020"/>
                  </a:cubicBezTo>
                  <a:cubicBezTo>
                    <a:pt x="460377" y="1379541"/>
                    <a:pt x="552586" y="1408887"/>
                    <a:pt x="625381" y="1421724"/>
                  </a:cubicBezTo>
                  <a:cubicBezTo>
                    <a:pt x="698175" y="1434563"/>
                    <a:pt x="753448" y="1439654"/>
                    <a:pt x="830886" y="1430050"/>
                  </a:cubicBezTo>
                  <a:cubicBezTo>
                    <a:pt x="908322" y="1420445"/>
                    <a:pt x="1019507" y="1392604"/>
                    <a:pt x="1090000" y="1364093"/>
                  </a:cubicBezTo>
                  <a:cubicBezTo>
                    <a:pt x="1160493" y="1335582"/>
                    <a:pt x="1223716" y="1284892"/>
                    <a:pt x="1253843" y="1258981"/>
                  </a:cubicBezTo>
                  <a:cubicBezTo>
                    <a:pt x="1283971" y="1233069"/>
                    <a:pt x="1295715" y="1229581"/>
                    <a:pt x="1270764" y="1208625"/>
                  </a:cubicBezTo>
                  <a:cubicBezTo>
                    <a:pt x="1245812" y="1187669"/>
                    <a:pt x="1175091" y="1156016"/>
                    <a:pt x="1104134" y="1133245"/>
                  </a:cubicBezTo>
                  <a:cubicBezTo>
                    <a:pt x="1033177" y="1110476"/>
                    <a:pt x="946235" y="1082406"/>
                    <a:pt x="845020" y="1072001"/>
                  </a:cubicBezTo>
                  <a:cubicBezTo>
                    <a:pt x="743804" y="1061596"/>
                    <a:pt x="573259" y="1073299"/>
                    <a:pt x="496841" y="1070816"/>
                  </a:cubicBezTo>
                  <a:cubicBezTo>
                    <a:pt x="420424" y="1068333"/>
                    <a:pt x="380345" y="1064584"/>
                    <a:pt x="386518" y="1057102"/>
                  </a:cubicBezTo>
                  <a:cubicBezTo>
                    <a:pt x="392691" y="1049620"/>
                    <a:pt x="540917" y="984686"/>
                    <a:pt x="608179" y="939446"/>
                  </a:cubicBezTo>
                  <a:cubicBezTo>
                    <a:pt x="675440" y="894207"/>
                    <a:pt x="735893" y="842957"/>
                    <a:pt x="790087" y="785667"/>
                  </a:cubicBezTo>
                  <a:cubicBezTo>
                    <a:pt x="844282" y="728377"/>
                    <a:pt x="904074" y="650950"/>
                    <a:pt x="933346" y="595705"/>
                  </a:cubicBezTo>
                  <a:cubicBezTo>
                    <a:pt x="958960" y="547365"/>
                    <a:pt x="986811" y="477348"/>
                    <a:pt x="973884" y="458787"/>
                  </a:cubicBezTo>
                  <a:cubicBezTo>
                    <a:pt x="972038" y="456135"/>
                    <a:pt x="969359" y="454533"/>
                    <a:pt x="965722" y="454195"/>
                  </a:cubicBezTo>
                  <a:cubicBezTo>
                    <a:pt x="936630" y="451490"/>
                    <a:pt x="745176" y="489165"/>
                    <a:pt x="646830" y="526786"/>
                  </a:cubicBezTo>
                  <a:cubicBezTo>
                    <a:pt x="548483" y="564408"/>
                    <a:pt x="421105" y="659158"/>
                    <a:pt x="375640" y="679923"/>
                  </a:cubicBezTo>
                  <a:cubicBezTo>
                    <a:pt x="330175" y="700690"/>
                    <a:pt x="355189" y="691514"/>
                    <a:pt x="374038" y="651386"/>
                  </a:cubicBezTo>
                  <a:cubicBezTo>
                    <a:pt x="392887" y="611257"/>
                    <a:pt x="471154" y="525202"/>
                    <a:pt x="488736" y="439153"/>
                  </a:cubicBezTo>
                  <a:cubicBezTo>
                    <a:pt x="505983" y="354742"/>
                    <a:pt x="505787" y="309500"/>
                    <a:pt x="493343" y="215052"/>
                  </a:cubicBezTo>
                  <a:cubicBezTo>
                    <a:pt x="477949" y="136046"/>
                    <a:pt x="459534" y="74706"/>
                    <a:pt x="416130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  <a:alpha val="3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860188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>
            <a:extLst>
              <a:ext uri="{FF2B5EF4-FFF2-40B4-BE49-F238E27FC236}">
                <a16:creationId xmlns:a16="http://schemas.microsoft.com/office/drawing/2014/main" id="{4352CC82-8166-CE6F-949B-84553BA99D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8592" y="410030"/>
            <a:ext cx="3292125" cy="1905165"/>
          </a:xfr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2A4E18A-DF15-72A6-D8A1-1D815B28D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633" y="410030"/>
            <a:ext cx="3901778" cy="218713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483C1F2-EFCA-DD37-33D6-7FFCD3A0AD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592" y="3006226"/>
            <a:ext cx="4982244" cy="3073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2AFF75C-0739-F2E3-05DD-F553CC10F795}"/>
              </a:ext>
            </a:extLst>
          </p:cNvPr>
          <p:cNvSpPr txBox="1"/>
          <p:nvPr/>
        </p:nvSpPr>
        <p:spPr>
          <a:xfrm>
            <a:off x="5240594" y="3311698"/>
            <a:ext cx="659281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Delete From Array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удалить из массива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функция удаляет элемент или подмассив  из массива и возвращает уменьшеннный массив на выходе массив после удаления подмассива и удаленный фрагмент.</a:t>
            </a:r>
          </a:p>
          <a:p>
            <a:pPr algn="just"/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Вход длина (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определяет количество удаляемых элементов, вход индекс (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определяет удаление элемента.  </a:t>
            </a:r>
            <a:endParaRPr lang="ru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181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9366573-36ED-BC55-8A64-93E1BCB741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459" y="203114"/>
            <a:ext cx="3741426" cy="207644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9D605C7-B194-0120-CF82-68642C439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3769" y="297307"/>
            <a:ext cx="1341236" cy="274343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B7E27A4-2647-F9DC-99FB-75FFDD9A2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199" y="268364"/>
            <a:ext cx="4321530" cy="29971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2C758FB-6A7A-7692-6EC6-B085E5E3405D}"/>
              </a:ext>
            </a:extLst>
          </p:cNvPr>
          <p:cNvSpPr txBox="1"/>
          <p:nvPr/>
        </p:nvSpPr>
        <p:spPr>
          <a:xfrm>
            <a:off x="471948" y="4227871"/>
            <a:ext cx="11149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Initialize Array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инициализоровать массив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создает n-мерный массив, в котором каждому элементу  присваивается значение, заданное на входе элемент (element). Вход размер массива (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 size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… n-1)  должен быть числовым Функция создает пустой массив, если на один из входов размер массива подан 0.  </a:t>
            </a:r>
            <a:endParaRPr lang="ru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65990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D71215C-7068-2B09-4D2F-F6EB82F56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955" y="284082"/>
            <a:ext cx="4347936" cy="274334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46237FE-B4A5-ABA9-98D4-9BBBA88E1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3684" y="284082"/>
            <a:ext cx="3688400" cy="426757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CC07744-1BFD-2C81-12EA-81B0B68772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2955" y="3605980"/>
            <a:ext cx="4207910" cy="27433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CF19E16-8FB5-773B-ECDD-A814D26CD6D1}"/>
              </a:ext>
            </a:extLst>
          </p:cNvPr>
          <p:cNvSpPr txBox="1"/>
          <p:nvPr/>
        </p:nvSpPr>
        <p:spPr>
          <a:xfrm>
            <a:off x="4923355" y="4977649"/>
            <a:ext cx="68556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 array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сформировать массив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функция объядиняет набор массивов  или добавляют элементы к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n-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мерному массиву. </a:t>
            </a:r>
            <a:endParaRPr lang="ru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610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72BEC2-E7C1-EB5D-495D-DBE8C6C9E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2" y="372741"/>
            <a:ext cx="3919499" cy="26652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96EC8DE-B90F-37D2-9E0F-4F920D19E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5941" y="472207"/>
            <a:ext cx="4366880" cy="2496959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4614CBB-E80B-B23F-8246-2283569392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514" y="3429000"/>
            <a:ext cx="4540523" cy="284086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006AAF3-7B5E-D319-6589-92390623D68F}"/>
              </a:ext>
            </a:extLst>
          </p:cNvPr>
          <p:cNvSpPr txBox="1"/>
          <p:nvPr/>
        </p:nvSpPr>
        <p:spPr>
          <a:xfrm>
            <a:off x="4845323" y="3888835"/>
            <a:ext cx="717816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 Subset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подмассив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возвращает часть массива (array), начинающуюся с индекса (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содержащую число элементов, заданное на входе длина (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354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742C6B1-7A1E-5FD1-DF35-CEBD0B1F54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7226" y="459446"/>
            <a:ext cx="4929398" cy="245354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F03BDE-7172-F44C-F692-0EB6CB8AE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6624" y="217257"/>
            <a:ext cx="4757226" cy="29379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915EEBD-1E6A-5DD2-8583-F57F7F7B0078}"/>
              </a:ext>
            </a:extLst>
          </p:cNvPr>
          <p:cNvSpPr txBox="1"/>
          <p:nvPr/>
        </p:nvSpPr>
        <p:spPr>
          <a:xfrm>
            <a:off x="540773" y="3945009"/>
            <a:ext cx="113275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 Max &amp; Min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 и минимум массива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возвращает максимальное и 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минимальное значения, найденные в массиве (array), вместе с индексами каждого значения. </a:t>
            </a:r>
            <a:endParaRPr lang="ru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155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DB43F9D-1F0C-E163-4F01-F781CB18C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627" y="329068"/>
            <a:ext cx="4702642" cy="288394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8177D2-60F0-4A47-7C09-C5DAA00BC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319" y="329068"/>
            <a:ext cx="4579753" cy="320127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6FC906-48DB-5853-0233-1CD5720C26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786" y="3772330"/>
            <a:ext cx="5585597" cy="267763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77DB3F-70CA-02A7-C349-989DBC72A0A4}"/>
              </a:ext>
            </a:extLst>
          </p:cNvPr>
          <p:cNvSpPr txBox="1"/>
          <p:nvPr/>
        </p:nvSpPr>
        <p:spPr>
          <a:xfrm>
            <a:off x="6479458" y="4178710"/>
            <a:ext cx="525042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Reshape Array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изменить форму массива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изменяет размер или размерность массива в соответствии со значениями входов объем размерности 0...m-1 (dimension size 0...m-1)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813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38B886-B932-63FF-C26B-60F762F0A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4" y="290700"/>
            <a:ext cx="4117636" cy="286800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3DE0FB2-81F7-5776-B083-50DFFDF49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442" y="630803"/>
            <a:ext cx="4843055" cy="21812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3D05304-816C-CA26-272F-E24F0D54B610}"/>
              </a:ext>
            </a:extLst>
          </p:cNvPr>
          <p:cNvSpPr txBox="1"/>
          <p:nvPr/>
        </p:nvSpPr>
        <p:spPr>
          <a:xfrm>
            <a:off x="109329" y="4129548"/>
            <a:ext cx="1197334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 1D array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сортировать одномерный массив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возвращает отсортированную версию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входного массива (array) с элементами, расположенными в порядке возрастания.</a:t>
            </a:r>
            <a:endParaRPr lang="ru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6877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FFB7AF9-F499-7770-82A7-14A5FFBEFD37}"/>
              </a:ext>
            </a:extLst>
          </p:cNvPr>
          <p:cNvSpPr txBox="1"/>
          <p:nvPr/>
        </p:nvSpPr>
        <p:spPr>
          <a:xfrm>
            <a:off x="317270" y="4465145"/>
            <a:ext cx="1107224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Reverse 1D array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элементы одномерного массива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обращает порядок элементов одномерного массива произвольного типа. </a:t>
            </a:r>
            <a:endParaRPr lang="ru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3616C89-C727-3AA1-C102-81D69E3CF9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40" y="396961"/>
            <a:ext cx="4436684" cy="3142652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0575CF4-C272-FA85-5818-5034C54177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3391" y="630126"/>
            <a:ext cx="5420075" cy="267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9150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26CAF28-6BE8-418D-CC29-F6ECC6A4B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33" y="331404"/>
            <a:ext cx="3394952" cy="226955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361A32-5DE7-1154-6F5E-CA0D5FBB28F6}"/>
              </a:ext>
            </a:extLst>
          </p:cNvPr>
          <p:cNvSpPr txBox="1"/>
          <p:nvPr/>
        </p:nvSpPr>
        <p:spPr>
          <a:xfrm>
            <a:off x="4857136" y="3254477"/>
            <a:ext cx="577153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Search 1D array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искать в одномерном массиве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осуществляет поиск элемента (element) в одномерном  массиве (1D array) с начального индекса (start index) </a:t>
            </a:r>
            <a:endParaRPr lang="ru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08D139-7D90-28A6-F989-B54B6F3476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4193" y="331404"/>
            <a:ext cx="5145989" cy="242813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C085AE4-851F-1FBB-352E-44343D73E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842" y="3015666"/>
            <a:ext cx="4406912" cy="213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8826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6DE9FB9-2A11-35B8-384B-0A7F736F0D3A}"/>
              </a:ext>
            </a:extLst>
          </p:cNvPr>
          <p:cNvSpPr txBox="1"/>
          <p:nvPr/>
        </p:nvSpPr>
        <p:spPr>
          <a:xfrm>
            <a:off x="352880" y="4463844"/>
            <a:ext cx="97634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Sort 1D array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сортировать 1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массив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возвращает отсортированную версию входного массива (array) с элементами, расположенными в порядке возрастания.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9024F1-1A35-76EB-4D2C-738B0FB22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065" y="594974"/>
            <a:ext cx="4993531" cy="2796377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5ADCD1BA-463E-0626-FE17-48B708A1F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9356" y="744934"/>
            <a:ext cx="6421309" cy="279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204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88696FC-E6E7-261F-C70A-3C3BE98040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787" y="255639"/>
            <a:ext cx="11277600" cy="5921324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Массивы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объединяют элементы одного типа данных. Массив – это набор элементов определенной размерности. Элементами массива называют группу составляющих его объектов. Размерность массива – это совокупность столбцов (длина) и строк (высота), а также глубина массива. Массив может иметь одну и более размерностей, и до 2</a:t>
            </a:r>
            <a:r>
              <a:rPr lang="ru-RU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–1 элементов в каждом направлении, насколько позволяет оперативная память.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Нумерация элементов массива всегда начинается с 0. Таким образом, индексы массива находятся в диапазоне от 0 до (n-1), где n - число элементов в массиве. Для создания массива элементов управления или отображения данных, как показано в примере, необходимо выбрать шаблон массива из палитры Controls » Modern » Array, Matrix&amp; Cluster и поместить его на лицевую панель.</a:t>
            </a:r>
          </a:p>
          <a:p>
            <a:pPr marL="0" indent="0" algn="just">
              <a:buNone/>
            </a:pP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1307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47B6FD1-40FB-15D0-E10C-807366CC5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28" y="639097"/>
            <a:ext cx="5951452" cy="29513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FB1E9C-742E-B2EA-5C3F-7499FACC12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213" y="4253631"/>
            <a:ext cx="4604000" cy="114309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18BEF8C-EE8A-049F-BDE2-5268EB5979F4}"/>
              </a:ext>
            </a:extLst>
          </p:cNvPr>
          <p:cNvSpPr txBox="1"/>
          <p:nvPr/>
        </p:nvSpPr>
        <p:spPr>
          <a:xfrm>
            <a:off x="6491235" y="765728"/>
            <a:ext cx="526814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 to Cluster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Массив в кластер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kk-KZ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преобразует  одномерный массив в кластер элементов того же  типа, что и элементы массива. Число элементов кластера  устанавливается с помощью опции 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кластера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(Cluster Size)  контекстного меню функции.</a:t>
            </a:r>
            <a:endParaRPr lang="ru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980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F35A361-4783-F5A5-DD9B-4E923DA73E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17" y="409645"/>
            <a:ext cx="6279424" cy="263674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EF480E-5980-CBF6-B70A-03072BF89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200" y="3605131"/>
            <a:ext cx="5811109" cy="21959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5361C90-4D8A-6252-A943-67E530BD2B03}"/>
              </a:ext>
            </a:extLst>
          </p:cNvPr>
          <p:cNvSpPr txBox="1"/>
          <p:nvPr/>
        </p:nvSpPr>
        <p:spPr>
          <a:xfrm>
            <a:off x="6931742" y="3696929"/>
            <a:ext cx="45779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 to array (</a:t>
            </a:r>
            <a:r>
              <a:rPr lang="kk-KZ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 в массив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KZ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0057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05F831B-F155-1580-63B5-1EA8485E16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761" y="759209"/>
            <a:ext cx="4854361" cy="199661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529EAE-0C66-7B48-16BB-97842D5D6D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793" y="3746777"/>
            <a:ext cx="4092295" cy="11735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E97AB8-817D-94AC-73DA-2EF87E123BCE}"/>
              </a:ext>
            </a:extLst>
          </p:cNvPr>
          <p:cNvSpPr txBox="1"/>
          <p:nvPr/>
        </p:nvSpPr>
        <p:spPr>
          <a:xfrm>
            <a:off x="7688826" y="2998113"/>
            <a:ext cx="20858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 to Matrix </a:t>
            </a:r>
            <a:endParaRPr lang="ru-KZ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73232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1F351D8-48B6-A3FE-56A6-23CD55F24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093" y="467918"/>
            <a:ext cx="4785775" cy="222523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E44333-F1AE-0471-89D9-F9CBE9C6F7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093" y="3315146"/>
            <a:ext cx="5768840" cy="16994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95B8BE-E18F-79CA-AE9C-E2D18180C34A}"/>
              </a:ext>
            </a:extLst>
          </p:cNvPr>
          <p:cNvSpPr txBox="1"/>
          <p:nvPr/>
        </p:nvSpPr>
        <p:spPr>
          <a:xfrm>
            <a:off x="7767484" y="2693151"/>
            <a:ext cx="196880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Matrix to array</a:t>
            </a:r>
            <a:endParaRPr lang="ru-KZ" sz="2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5063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FD4B4AAD-6E01-7FB3-161F-DCDC6223F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923" y="334297"/>
            <a:ext cx="10645877" cy="5842666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Затем поместить в шаблон массива элемент управления либо отображения данных.</a:t>
            </a:r>
          </a:p>
          <a:p>
            <a:pPr marL="0" indent="0">
              <a:buNone/>
            </a:pP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7CE6172-E37D-EB47-DC75-8FB2FFD4EA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0542" y="1408417"/>
            <a:ext cx="7706012" cy="35298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348985-8AAD-7719-E569-9042005EA7BF}"/>
              </a:ext>
            </a:extLst>
          </p:cNvPr>
          <p:cNvSpPr txBox="1"/>
          <p:nvPr/>
        </p:nvSpPr>
        <p:spPr>
          <a:xfrm>
            <a:off x="1032387" y="5234469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 индекса массива </a:t>
            </a:r>
          </a:p>
          <a:p>
            <a:pPr marL="342900" indent="-342900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2.Элементы значений массива</a:t>
            </a:r>
          </a:p>
        </p:txBody>
      </p:sp>
    </p:spTree>
    <p:extLst>
      <p:ext uri="{BB962C8B-B14F-4D97-AF65-F5344CB8AC3E}">
        <p14:creationId xmlns:p14="http://schemas.microsoft.com/office/powerpoint/2010/main" val="320877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5CCE9A5-C170-7F68-C5E9-132321B533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32619"/>
            <a:ext cx="10515600" cy="574434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Двумерные массивы</a:t>
            </a:r>
          </a:p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двумерном (2D) массиве элементы хранятся в виде матрицы. Таким образом, для размещения элемента требуется указание индекса столбца и строки. Для увеличения размерности массива необходимо щелкнуть правой кнопкой мыши по элементу индекса и выбрать из контекстного меню пункт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Dimension.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KZ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58D1FFA-D1A3-2889-1198-7B4E79C47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400" y="3429000"/>
            <a:ext cx="439642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5568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7CFAFC4F-71D9-625C-AF00-F3B6B1F41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94" y="324465"/>
            <a:ext cx="10685206" cy="5852498"/>
          </a:xfrm>
        </p:spPr>
        <p:txBody>
          <a:bodyPr/>
          <a:lstStyle/>
          <a:p>
            <a:pPr marL="0" indent="0" algn="just">
              <a:buNone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Цикл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цикл 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могут автоматически накапливать массивы и проводить их индексацию на своих границах. Это свойство называется автоиндексацией.</a:t>
            </a:r>
          </a:p>
          <a:p>
            <a:pPr marL="0" indent="0">
              <a:buNone/>
            </a:pP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F91FEE9-DC76-2335-57D9-5B8C1D3D1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9279" y="1573162"/>
            <a:ext cx="6259876" cy="4429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6428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7B763F9-C976-2B8A-A543-D3B95C262A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594" y="412955"/>
            <a:ext cx="10685206" cy="5764008"/>
          </a:xfrm>
        </p:spPr>
        <p:txBody>
          <a:bodyPr/>
          <a:lstStyle/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Функции работы с массивами</a:t>
            </a:r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6EE61B8-01E4-7906-7632-6274C31CA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23" y="1283901"/>
            <a:ext cx="4898835" cy="319703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0EB4A8E-8097-2158-DD1F-044F5D216F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1958" y="1645124"/>
            <a:ext cx="6422815" cy="24745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5871BDB-2487-AAD0-C8F9-5F59E183AFF1}"/>
              </a:ext>
            </a:extLst>
          </p:cNvPr>
          <p:cNvSpPr txBox="1"/>
          <p:nvPr/>
        </p:nvSpPr>
        <p:spPr>
          <a:xfrm>
            <a:off x="403123" y="5098118"/>
            <a:ext cx="105392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  size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(размер массива)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функция возвращает число элементов массива.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114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id="{CCE342CB-1A2C-AA7F-3CF3-9256DF2443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3841" y="658834"/>
            <a:ext cx="5346983" cy="315608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60D283A-60F9-D117-0099-F073CF8889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9498" y="511352"/>
            <a:ext cx="5346983" cy="36280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3E5EA3B-27C9-3BE6-EC7F-EAA56F13C968}"/>
              </a:ext>
            </a:extLst>
          </p:cNvPr>
          <p:cNvSpPr txBox="1"/>
          <p:nvPr/>
        </p:nvSpPr>
        <p:spPr>
          <a:xfrm>
            <a:off x="493841" y="4581832"/>
            <a:ext cx="110787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 array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(индексировать массив) – функция возвращает элемент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подмассив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subarray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входного массива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индекса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k-K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 терминалов элементов или подмассив можно увеличить с помощью инструмента перемещения.</a:t>
            </a:r>
            <a:endParaRPr lang="ru-KZ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36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>
            <a:extLst>
              <a:ext uri="{FF2B5EF4-FFF2-40B4-BE49-F238E27FC236}">
                <a16:creationId xmlns:a16="http://schemas.microsoft.com/office/drawing/2014/main" id="{CE28ED0C-810E-EFE4-941E-ADFFA8568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532" t="15098"/>
          <a:stretch/>
        </p:blipFill>
        <p:spPr>
          <a:xfrm>
            <a:off x="383458" y="314631"/>
            <a:ext cx="5098240" cy="2487561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D595464-A106-9FD5-8E3C-F5925DEAAE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2496" y="180588"/>
            <a:ext cx="5402784" cy="262160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71136BB-A40F-6CEE-2A9D-9180ABB841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95" y="3020761"/>
            <a:ext cx="5466203" cy="300641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10B91BB-8B50-E9A1-1386-928E0B48365C}"/>
              </a:ext>
            </a:extLst>
          </p:cNvPr>
          <p:cNvSpPr txBox="1"/>
          <p:nvPr/>
        </p:nvSpPr>
        <p:spPr>
          <a:xfrm>
            <a:off x="5705520" y="3268092"/>
            <a:ext cx="63783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 Array Subset </a:t>
            </a:r>
            <a:r>
              <a:rPr lang="kk-K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(заменить подмассив) 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заменяет элемент или подмассив входного массива начиная с точки, определенной на входе индекс (index). Функция также перестраивается в соответствии с размерностью подключаемого массива. Если входы индексирования по определенной размерности не подключены, то функция заменяет все элементы по этой размерности. Вход массив (array) представляет массив, в котором заменяются элементы,  строки, столбцы или страницы. Этот вход может быть n мерным массивом любого типа.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6130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F5EFD36-2F4B-957F-3D85-B0CE958AB2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090" y="265144"/>
            <a:ext cx="3865478" cy="24878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ED92814-BE0B-D754-9FAC-9BBC911B8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68016"/>
            <a:ext cx="3950234" cy="238501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F9B896E-6C01-9E85-7936-F574DFC135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59" y="3429000"/>
            <a:ext cx="4297140" cy="238501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7DEFED0B-E1F1-A197-5F4E-6418EAA9B8BB}"/>
              </a:ext>
            </a:extLst>
          </p:cNvPr>
          <p:cNvSpPr txBox="1"/>
          <p:nvPr/>
        </p:nvSpPr>
        <p:spPr>
          <a:xfrm>
            <a:off x="5829125" y="2904752"/>
            <a:ext cx="44839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 Into Array (</a:t>
            </a:r>
            <a:r>
              <a:rPr lang="kk-KZ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Вставить в массив</a:t>
            </a:r>
            <a:r>
              <a:rPr lang="en-US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KZ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AD6978F-896E-D5C9-09A7-8D56163116DF}"/>
              </a:ext>
            </a:extLst>
          </p:cNvPr>
          <p:cNvSpPr txBox="1"/>
          <p:nvPr/>
        </p:nvSpPr>
        <p:spPr>
          <a:xfrm>
            <a:off x="5150936" y="3753193"/>
            <a:ext cx="7041064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 вставляет элемент или подмассив во входной массив начиная с точки, определенной на входе индекс (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index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Функция также перестраивается в соответствии с размерностью подключаемого массива. Если входы индексирования по определенной размерности не подключены, то функция добавляет новый элемент или подмассив к концу входного массива.</a:t>
            </a:r>
            <a:endParaRPr lang="ru-K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52983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813</Words>
  <Application>Microsoft Office PowerPoint</Application>
  <PresentationFormat>Широкоэкранный</PresentationFormat>
  <Paragraphs>35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Массивы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Массивы </dc:title>
  <dc:creator>Икрамова Салтанат</dc:creator>
  <cp:lastModifiedBy>Икрамова Салтанат</cp:lastModifiedBy>
  <cp:revision>13</cp:revision>
  <dcterms:created xsi:type="dcterms:W3CDTF">2023-09-16T14:24:16Z</dcterms:created>
  <dcterms:modified xsi:type="dcterms:W3CDTF">2023-09-18T05:43:21Z</dcterms:modified>
</cp:coreProperties>
</file>